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439987557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439e7692f4b00"/>
  </p:sldMasterIdLst>
  <p:sldIdLst>
    <p:sldId xmlns:r="http://schemas.openxmlformats.org/officeDocument/2006/relationships" id="256" r:id="R5c58cc8f4b774c26"/>
    <p:sldId xmlns:r="http://schemas.openxmlformats.org/officeDocument/2006/relationships" id="257" r:id="Rd2781b38ac424dfd"/>
    <p:sldId xmlns:r="http://schemas.openxmlformats.org/officeDocument/2006/relationships" id="258" r:id="Rdab922070c994e65"/>
    <p:sldId xmlns:r="http://schemas.openxmlformats.org/officeDocument/2006/relationships" id="259" r:id="Rb587378264594bb4"/>
    <p:sldId xmlns:r="http://schemas.openxmlformats.org/officeDocument/2006/relationships" id="260" r:id="R79d84c8bd493484d"/>
    <p:sldId xmlns:r="http://schemas.openxmlformats.org/officeDocument/2006/relationships" id="261" r:id="Rddd192c3dacc499e"/>
    <p:sldId xmlns:r="http://schemas.openxmlformats.org/officeDocument/2006/relationships" id="262" r:id="Rd2001e590c3d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439e7692f4b00" /><Relationship Type="http://schemas.openxmlformats.org/officeDocument/2006/relationships/slide" Target="/ppt/slides/slide1.xml" Id="R5c58cc8f4b774c26" /><Relationship Type="http://schemas.openxmlformats.org/officeDocument/2006/relationships/slide" Target="/ppt/slides/slide2.xml" Id="Rd2781b38ac424dfd" /><Relationship Type="http://schemas.openxmlformats.org/officeDocument/2006/relationships/slide" Target="/ppt/slides/slide3.xml" Id="Rdab922070c994e65" /><Relationship Type="http://schemas.openxmlformats.org/officeDocument/2006/relationships/slide" Target="/ppt/slides/slide4.xml" Id="Rb587378264594bb4" /><Relationship Type="http://schemas.openxmlformats.org/officeDocument/2006/relationships/slide" Target="/ppt/slides/slide5.xml" Id="R79d84c8bd493484d" /><Relationship Type="http://schemas.openxmlformats.org/officeDocument/2006/relationships/slide" Target="/ppt/slides/slide6.xml" Id="Rddd192c3dacc499e" /><Relationship Type="http://schemas.openxmlformats.org/officeDocument/2006/relationships/slide" Target="/ppt/slides/slide7.xml" Id="Rd2001e590c3d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ae79ed9ae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b6e3f5a14dc4" /><Relationship Type="http://schemas.openxmlformats.org/officeDocument/2006/relationships/theme" Target="/ppt/slideMasters/theme/theme1.xml" Id="Rf476adc99fe9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fb6e3f5a1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10d951321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4cff72d6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67713036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8190e9e6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c8d8f422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f22766a91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9e33cb6244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SHERWOOD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SHERWOOD HOLDING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31 597 585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33 204 694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AUSTIGARD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SHERWOOD HOLDING AS</a:t>
            </a:r>
          </a:p>
        </p:txBody>
      </p:sp>
    </p:spTree>
  </p:cSld>
  <p:clrMapOvr>
    <a:masterClrMapping xmlns:a="http://schemas.openxmlformats.org/drawingml/2006/main"/>
  </p:clrMapOvr>
</p:sld>
</file>