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56240df3b54d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2329aecf184e33"/>
  </p:sldMasterIdLst>
  <p:sldIdLst>
    <p:sldId xmlns:r="http://schemas.openxmlformats.org/officeDocument/2006/relationships" id="256" r:id="Rb6525b0d6aca47c5"/>
    <p:sldId xmlns:r="http://schemas.openxmlformats.org/officeDocument/2006/relationships" id="257" r:id="Rf29ea6f60bf54b67"/>
    <p:sldId xmlns:r="http://schemas.openxmlformats.org/officeDocument/2006/relationships" id="258" r:id="Rdb9f0206b0c54f15"/>
    <p:sldId xmlns:r="http://schemas.openxmlformats.org/officeDocument/2006/relationships" id="259" r:id="Ra36115576f3745b2"/>
    <p:sldId xmlns:r="http://schemas.openxmlformats.org/officeDocument/2006/relationships" id="260" r:id="Re191ab909dbd44fc"/>
    <p:sldId xmlns:r="http://schemas.openxmlformats.org/officeDocument/2006/relationships" id="261" r:id="R756e7713dadb49f5"/>
    <p:sldId xmlns:r="http://schemas.openxmlformats.org/officeDocument/2006/relationships" id="262" r:id="Rddb08a0edc414f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329aecf184e33" /><Relationship Type="http://schemas.openxmlformats.org/officeDocument/2006/relationships/slide" Target="/ppt/slides/slide1.xml" Id="Rb6525b0d6aca47c5" /><Relationship Type="http://schemas.openxmlformats.org/officeDocument/2006/relationships/slide" Target="/ppt/slides/slide2.xml" Id="Rf29ea6f60bf54b67" /><Relationship Type="http://schemas.openxmlformats.org/officeDocument/2006/relationships/slide" Target="/ppt/slides/slide3.xml" Id="Rdb9f0206b0c54f15" /><Relationship Type="http://schemas.openxmlformats.org/officeDocument/2006/relationships/slide" Target="/ppt/slides/slide4.xml" Id="Ra36115576f3745b2" /><Relationship Type="http://schemas.openxmlformats.org/officeDocument/2006/relationships/slide" Target="/ppt/slides/slide5.xml" Id="Re191ab909dbd44fc" /><Relationship Type="http://schemas.openxmlformats.org/officeDocument/2006/relationships/slide" Target="/ppt/slides/slide6.xml" Id="R756e7713dadb49f5" /><Relationship Type="http://schemas.openxmlformats.org/officeDocument/2006/relationships/slide" Target="/ppt/slides/slide7.xml" Id="Rddb08a0edc414f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d0ad16f00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3aee67a1f4a23" /><Relationship Type="http://schemas.openxmlformats.org/officeDocument/2006/relationships/theme" Target="/ppt/slideMasters/theme/theme1.xml" Id="R45af2b9cc4534d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23aee67a1f4a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3b33f82cf47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7ed2b3ba64b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b7b36333d46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3f24ae72b4b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61597ea524a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a84a7dba745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637662d8946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45 395 662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46 237 494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NORDÅS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BJØRKLUND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