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a9ff57bba49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65a74dfa2044ff"/>
  </p:sldMasterIdLst>
  <p:sldIdLst>
    <p:sldId xmlns:r="http://schemas.openxmlformats.org/officeDocument/2006/relationships" id="256" r:id="R014edab270514319"/>
    <p:sldId xmlns:r="http://schemas.openxmlformats.org/officeDocument/2006/relationships" id="257" r:id="R5e7e056600aa45a4"/>
    <p:sldId xmlns:r="http://schemas.openxmlformats.org/officeDocument/2006/relationships" id="258" r:id="R7416e3d866c046b4"/>
    <p:sldId xmlns:r="http://schemas.openxmlformats.org/officeDocument/2006/relationships" id="259" r:id="R247c0387a02f414f"/>
    <p:sldId xmlns:r="http://schemas.openxmlformats.org/officeDocument/2006/relationships" id="260" r:id="R23945fc9ef544f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5a74dfa2044ff" /><Relationship Type="http://schemas.openxmlformats.org/officeDocument/2006/relationships/slide" Target="/ppt/slides/slide1.xml" Id="R014edab270514319" /><Relationship Type="http://schemas.openxmlformats.org/officeDocument/2006/relationships/slide" Target="/ppt/slides/slide2.xml" Id="R5e7e056600aa45a4" /><Relationship Type="http://schemas.openxmlformats.org/officeDocument/2006/relationships/slide" Target="/ppt/slides/slide3.xml" Id="R7416e3d866c046b4" /><Relationship Type="http://schemas.openxmlformats.org/officeDocument/2006/relationships/slide" Target="/ppt/slides/slide4.xml" Id="R247c0387a02f414f" /><Relationship Type="http://schemas.openxmlformats.org/officeDocument/2006/relationships/slide" Target="/ppt/slides/slide5.xml" Id="R23945fc9ef544f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2d731db2d643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d7a77d66a415c" /><Relationship Type="http://schemas.openxmlformats.org/officeDocument/2006/relationships/theme" Target="/ppt/slideMasters/theme/theme1.xml" Id="Re6b62854281940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1d7a77d66a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f2811ebe1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f2288e9254c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a50ec030946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e21da3a5346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75300d4254b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KRISTIAN ROMSØE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ROMSØE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ROMSØE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ROMSØE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ROMSØE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ROMSØE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976 182 952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KRISTIAN ROMSØE AS</a:t>
            </a:r>
          </a:p>
        </p:txBody>
      </p:sp>
    </p:spTree>
  </p:cSld>
  <p:clrMapOvr>
    <a:masterClrMapping xmlns:a="http://schemas.openxmlformats.org/drawingml/2006/main"/>
  </p:clrMapOvr>
</p:sld>
</file>