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a5042f6f6340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482493f2d34959"/>
  </p:sldMasterIdLst>
  <p:sldIdLst>
    <p:sldId xmlns:r="http://schemas.openxmlformats.org/officeDocument/2006/relationships" id="256" r:id="R69ee1fb6461a4744"/>
    <p:sldId xmlns:r="http://schemas.openxmlformats.org/officeDocument/2006/relationships" id="257" r:id="Rc76f70b31a594658"/>
    <p:sldId xmlns:r="http://schemas.openxmlformats.org/officeDocument/2006/relationships" id="258" r:id="Rc941225d73f04ff8"/>
    <p:sldId xmlns:r="http://schemas.openxmlformats.org/officeDocument/2006/relationships" id="259" r:id="R47d5e8e6e6e4437f"/>
    <p:sldId xmlns:r="http://schemas.openxmlformats.org/officeDocument/2006/relationships" id="260" r:id="R35afb4b32d534a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82493f2d34959" /><Relationship Type="http://schemas.openxmlformats.org/officeDocument/2006/relationships/slide" Target="/ppt/slides/slide1.xml" Id="R69ee1fb6461a4744" /><Relationship Type="http://schemas.openxmlformats.org/officeDocument/2006/relationships/slide" Target="/ppt/slides/slide2.xml" Id="Rc76f70b31a594658" /><Relationship Type="http://schemas.openxmlformats.org/officeDocument/2006/relationships/slide" Target="/ppt/slides/slide3.xml" Id="Rc941225d73f04ff8" /><Relationship Type="http://schemas.openxmlformats.org/officeDocument/2006/relationships/slide" Target="/ppt/slides/slide4.xml" Id="R47d5e8e6e6e4437f" /><Relationship Type="http://schemas.openxmlformats.org/officeDocument/2006/relationships/slide" Target="/ppt/slides/slide5.xml" Id="R35afb4b32d534a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8b6dd6d0440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6e5ff51a8480c" /><Relationship Type="http://schemas.openxmlformats.org/officeDocument/2006/relationships/theme" Target="/ppt/slideMasters/theme/theme1.xml" Id="R5aa39c33c26e47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6e5ff51a848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282746ff642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2d0125b7d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60b9ed5ff4a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10e0e906744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51c282cbb46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GAIA PROSJEKT SIV.ARK. ROLF JACOBSEN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PROSJEKT SIV.ARK. ROLF JACOBSEN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GAIA PROSJEKT SIV.ARK. ROLF JACOBSEN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PROSJEKT SIV.ARK. ROLF JACOBSEN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PROSJEKT SIV.ARK. ROLF JACOBSEN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PROSJEKT SIV.ARK. ROLF JACOBSEN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Ødekjærveien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39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976 207 564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PROSJEKT SIV.ARK. ROLF JACOBSEN</a:t>
            </a:r>
          </a:p>
        </p:txBody>
      </p:sp>
    </p:spTree>
  </p:cSld>
  <p:clrMapOvr>
    <a:masterClrMapping xmlns:a="http://schemas.openxmlformats.org/drawingml/2006/main"/>
  </p:clrMapOvr>
</p:sld>
</file>