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9167c017ef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0a9265d5704fc8"/>
  </p:sldMasterIdLst>
  <p:sldIdLst>
    <p:sldId xmlns:r="http://schemas.openxmlformats.org/officeDocument/2006/relationships" id="256" r:id="Rb0f62dbc644d4912"/>
    <p:sldId xmlns:r="http://schemas.openxmlformats.org/officeDocument/2006/relationships" id="257" r:id="Rb9af3619ff7e46ba"/>
    <p:sldId xmlns:r="http://schemas.openxmlformats.org/officeDocument/2006/relationships" id="258" r:id="R2858abcb7fc94b82"/>
    <p:sldId xmlns:r="http://schemas.openxmlformats.org/officeDocument/2006/relationships" id="259" r:id="R499b9f11d1a74a8e"/>
    <p:sldId xmlns:r="http://schemas.openxmlformats.org/officeDocument/2006/relationships" id="260" r:id="Rda8e6121b34f4c42"/>
    <p:sldId xmlns:r="http://schemas.openxmlformats.org/officeDocument/2006/relationships" id="261" r:id="R490c26ff5ef549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a9265d5704fc8" /><Relationship Type="http://schemas.openxmlformats.org/officeDocument/2006/relationships/slide" Target="/ppt/slides/slide1.xml" Id="Rb0f62dbc644d4912" /><Relationship Type="http://schemas.openxmlformats.org/officeDocument/2006/relationships/slide" Target="/ppt/slides/slide2.xml" Id="Rb9af3619ff7e46ba" /><Relationship Type="http://schemas.openxmlformats.org/officeDocument/2006/relationships/slide" Target="/ppt/slides/slide3.xml" Id="R2858abcb7fc94b82" /><Relationship Type="http://schemas.openxmlformats.org/officeDocument/2006/relationships/slide" Target="/ppt/slides/slide4.xml" Id="R499b9f11d1a74a8e" /><Relationship Type="http://schemas.openxmlformats.org/officeDocument/2006/relationships/slide" Target="/ppt/slides/slide5.xml" Id="Rda8e6121b34f4c42" /><Relationship Type="http://schemas.openxmlformats.org/officeDocument/2006/relationships/slide" Target="/ppt/slides/slide6.xml" Id="R490c26ff5ef549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146286f3044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b54b28f374a26" /><Relationship Type="http://schemas.openxmlformats.org/officeDocument/2006/relationships/theme" Target="/ppt/slideMasters/theme/theme1.xml" Id="Rbd25b5c2cda44e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ab54b28f374a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a62b0eedc40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cb374f20240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030beafa647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3b013779e4d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ca2a8a04648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377cd89d040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