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28a85b605640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4f5ed329d845e0"/>
  </p:sldMasterIdLst>
  <p:sldIdLst>
    <p:sldId xmlns:r="http://schemas.openxmlformats.org/officeDocument/2006/relationships" id="256" r:id="R630700e6b2274b1a"/>
    <p:sldId xmlns:r="http://schemas.openxmlformats.org/officeDocument/2006/relationships" id="257" r:id="Rd7b82b0a960a4004"/>
    <p:sldId xmlns:r="http://schemas.openxmlformats.org/officeDocument/2006/relationships" id="258" r:id="Re3206e416a62420b"/>
    <p:sldId xmlns:r="http://schemas.openxmlformats.org/officeDocument/2006/relationships" id="259" r:id="R0809350290ca4a9a"/>
    <p:sldId xmlns:r="http://schemas.openxmlformats.org/officeDocument/2006/relationships" id="260" r:id="R249e521fef8b4e47"/>
    <p:sldId xmlns:r="http://schemas.openxmlformats.org/officeDocument/2006/relationships" id="261" r:id="Ra0c5aac0cad84e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f5ed329d845e0" /><Relationship Type="http://schemas.openxmlformats.org/officeDocument/2006/relationships/slide" Target="/ppt/slides/slide1.xml" Id="R630700e6b2274b1a" /><Relationship Type="http://schemas.openxmlformats.org/officeDocument/2006/relationships/slide" Target="/ppt/slides/slide2.xml" Id="Rd7b82b0a960a4004" /><Relationship Type="http://schemas.openxmlformats.org/officeDocument/2006/relationships/slide" Target="/ppt/slides/slide3.xml" Id="Re3206e416a62420b" /><Relationship Type="http://schemas.openxmlformats.org/officeDocument/2006/relationships/slide" Target="/ppt/slides/slide4.xml" Id="R0809350290ca4a9a" /><Relationship Type="http://schemas.openxmlformats.org/officeDocument/2006/relationships/slide" Target="/ppt/slides/slide5.xml" Id="R249e521fef8b4e47" /><Relationship Type="http://schemas.openxmlformats.org/officeDocument/2006/relationships/slide" Target="/ppt/slides/slide6.xml" Id="Ra0c5aac0cad84e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cb7f191b6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b74220cbe44e1" /><Relationship Type="http://schemas.openxmlformats.org/officeDocument/2006/relationships/theme" Target="/ppt/slideMasters/theme/theme1.xml" Id="Rba960b126e0644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b74220cbe44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6226c19cf4a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2657928c748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dd9ec6b6e40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b92ce1407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9b2b906be4b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da413aaab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INDUSTRI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