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10b631b2f2c4c0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83b72b7160140d0"/>
  </p:sldMasterIdLst>
  <p:sldIdLst>
    <p:sldId xmlns:r="http://schemas.openxmlformats.org/officeDocument/2006/relationships" id="256" r:id="R97007f985c0e4abc"/>
    <p:sldId xmlns:r="http://schemas.openxmlformats.org/officeDocument/2006/relationships" id="257" r:id="R8c99ecd8a57b40ef"/>
    <p:sldId xmlns:r="http://schemas.openxmlformats.org/officeDocument/2006/relationships" id="258" r:id="R85c3c66caece4c8e"/>
    <p:sldId xmlns:r="http://schemas.openxmlformats.org/officeDocument/2006/relationships" id="259" r:id="R118e323a16d4417a"/>
    <p:sldId xmlns:r="http://schemas.openxmlformats.org/officeDocument/2006/relationships" id="260" r:id="Rfcab2842069d4922"/>
    <p:sldId xmlns:r="http://schemas.openxmlformats.org/officeDocument/2006/relationships" id="261" r:id="R93a6ac3e5fa34cab"/>
    <p:sldId xmlns:r="http://schemas.openxmlformats.org/officeDocument/2006/relationships" id="262" r:id="R9fb73dd41ea04ff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83b72b7160140d0" /><Relationship Type="http://schemas.openxmlformats.org/officeDocument/2006/relationships/slide" Target="/ppt/slides/slide1.xml" Id="R97007f985c0e4abc" /><Relationship Type="http://schemas.openxmlformats.org/officeDocument/2006/relationships/slide" Target="/ppt/slides/slide2.xml" Id="R8c99ecd8a57b40ef" /><Relationship Type="http://schemas.openxmlformats.org/officeDocument/2006/relationships/slide" Target="/ppt/slides/slide3.xml" Id="R85c3c66caece4c8e" /><Relationship Type="http://schemas.openxmlformats.org/officeDocument/2006/relationships/slide" Target="/ppt/slides/slide4.xml" Id="R118e323a16d4417a" /><Relationship Type="http://schemas.openxmlformats.org/officeDocument/2006/relationships/slide" Target="/ppt/slides/slide5.xml" Id="Rfcab2842069d4922" /><Relationship Type="http://schemas.openxmlformats.org/officeDocument/2006/relationships/slide" Target="/ppt/slides/slide6.xml" Id="R93a6ac3e5fa34cab" /><Relationship Type="http://schemas.openxmlformats.org/officeDocument/2006/relationships/slide" Target="/ppt/slides/slide7.xml" Id="R9fb73dd41ea04ff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de39735928e410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05f53345624e2a" /><Relationship Type="http://schemas.openxmlformats.org/officeDocument/2006/relationships/theme" Target="/ppt/slideMasters/theme/theme1.xml" Id="R841ab11eb46143f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d05f53345624e2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6bc6379aeb460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8b362457ff402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7cea9cfde543e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91dc7f5ea04a3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7f38ea1b6547d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6a8294374e406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65df37309e46e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VIMYR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VIMYR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VIMYR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VIMYR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VIMYR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VIMYR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−12 571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5 776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VIMYR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MYHRE ANNA-KARIN VINDAL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MYHRE HELGE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VIMYR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976 218 019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VIMYR AS</a:t>
            </a:r>
          </a:p>
        </p:txBody>
      </p:sp>
    </p:spTree>
  </p:cSld>
  <p:clrMapOvr>
    <a:masterClrMapping xmlns:a="http://schemas.openxmlformats.org/drawingml/2006/main"/>
  </p:clrMapOvr>
</p:sld>
</file>