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694e2d254f0446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3a6bb4d96a3406c"/>
  </p:sldMasterIdLst>
  <p:sldIdLst>
    <p:sldId xmlns:r="http://schemas.openxmlformats.org/officeDocument/2006/relationships" id="256" r:id="R6780211ef7f44c25"/>
    <p:sldId xmlns:r="http://schemas.openxmlformats.org/officeDocument/2006/relationships" id="257" r:id="Ra339e03bb93a466a"/>
    <p:sldId xmlns:r="http://schemas.openxmlformats.org/officeDocument/2006/relationships" id="258" r:id="Rd1317c132d78411d"/>
    <p:sldId xmlns:r="http://schemas.openxmlformats.org/officeDocument/2006/relationships" id="259" r:id="R8591584a30104ad4"/>
    <p:sldId xmlns:r="http://schemas.openxmlformats.org/officeDocument/2006/relationships" id="260" r:id="R49e49b06009f4594"/>
    <p:sldId xmlns:r="http://schemas.openxmlformats.org/officeDocument/2006/relationships" id="261" r:id="R986a446d1e1048d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3a6bb4d96a3406c" /><Relationship Type="http://schemas.openxmlformats.org/officeDocument/2006/relationships/slide" Target="/ppt/slides/slide1.xml" Id="R6780211ef7f44c25" /><Relationship Type="http://schemas.openxmlformats.org/officeDocument/2006/relationships/slide" Target="/ppt/slides/slide2.xml" Id="Ra339e03bb93a466a" /><Relationship Type="http://schemas.openxmlformats.org/officeDocument/2006/relationships/slide" Target="/ppt/slides/slide3.xml" Id="Rd1317c132d78411d" /><Relationship Type="http://schemas.openxmlformats.org/officeDocument/2006/relationships/slide" Target="/ppt/slides/slide4.xml" Id="R8591584a30104ad4" /><Relationship Type="http://schemas.openxmlformats.org/officeDocument/2006/relationships/slide" Target="/ppt/slides/slide5.xml" Id="R49e49b06009f4594" /><Relationship Type="http://schemas.openxmlformats.org/officeDocument/2006/relationships/slide" Target="/ppt/slides/slide6.xml" Id="R986a446d1e1048d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f167823b97e41f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7081dd9e8048bc" /><Relationship Type="http://schemas.openxmlformats.org/officeDocument/2006/relationships/theme" Target="/ppt/slideMasters/theme/theme1.xml" Id="Re4cbad13c88b433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97081dd9e8048b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39ba25a41a454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b41e83b2df455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6ce0486e15423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7bf553173d486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7f0ab0c92c4be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9a73e4f396447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INGER HØYKOLL REGNSKAP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INGER HØYKOLL REGNSKAP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INGER HØYKOLL REGNSKAP ble etablert [år] og holder til i Kongshavn.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INGER HØYKOLL REGNSKAP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INGER HØYKOLL REGNSKAP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INGER HØYKOLL REGNSKAP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127 775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51 699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51 684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6 126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10 465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INGER HØYKOLL REGNSKAP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Fabakkveien 32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4812 Kongshavn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37 06 08 91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976 223 608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INGER HØYKOLL REGNSKAP</a:t>
            </a:r>
          </a:p>
        </p:txBody>
      </p:sp>
    </p:spTree>
  </p:cSld>
  <p:clrMapOvr>
    <a:masterClrMapping xmlns:a="http://schemas.openxmlformats.org/drawingml/2006/main"/>
  </p:clrMapOvr>
</p:sld>
</file>