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0bf1e91d1647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0efecb4cd443c0"/>
  </p:sldMasterIdLst>
  <p:sldIdLst>
    <p:sldId xmlns:r="http://schemas.openxmlformats.org/officeDocument/2006/relationships" id="256" r:id="Rf2f0276122c745e3"/>
    <p:sldId xmlns:r="http://schemas.openxmlformats.org/officeDocument/2006/relationships" id="257" r:id="R453c348e16af49af"/>
    <p:sldId xmlns:r="http://schemas.openxmlformats.org/officeDocument/2006/relationships" id="258" r:id="Rabe80633697f443c"/>
    <p:sldId xmlns:r="http://schemas.openxmlformats.org/officeDocument/2006/relationships" id="259" r:id="Re2a47c6da0ca482e"/>
    <p:sldId xmlns:r="http://schemas.openxmlformats.org/officeDocument/2006/relationships" id="260" r:id="R716e07a22b7d4de0"/>
    <p:sldId xmlns:r="http://schemas.openxmlformats.org/officeDocument/2006/relationships" id="261" r:id="R22b0e71d549d49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0efecb4cd443c0" /><Relationship Type="http://schemas.openxmlformats.org/officeDocument/2006/relationships/slide" Target="/ppt/slides/slide1.xml" Id="Rf2f0276122c745e3" /><Relationship Type="http://schemas.openxmlformats.org/officeDocument/2006/relationships/slide" Target="/ppt/slides/slide2.xml" Id="R453c348e16af49af" /><Relationship Type="http://schemas.openxmlformats.org/officeDocument/2006/relationships/slide" Target="/ppt/slides/slide3.xml" Id="Rabe80633697f443c" /><Relationship Type="http://schemas.openxmlformats.org/officeDocument/2006/relationships/slide" Target="/ppt/slides/slide4.xml" Id="Re2a47c6da0ca482e" /><Relationship Type="http://schemas.openxmlformats.org/officeDocument/2006/relationships/slide" Target="/ppt/slides/slide5.xml" Id="R716e07a22b7d4de0" /><Relationship Type="http://schemas.openxmlformats.org/officeDocument/2006/relationships/slide" Target="/ppt/slides/slide6.xml" Id="R22b0e71d549d49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3d92c5cf6949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ac44bbac44d01" /><Relationship Type="http://schemas.openxmlformats.org/officeDocument/2006/relationships/theme" Target="/ppt/slideMasters/theme/theme1.xml" Id="Rd568bbe85d354c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4ac44bbac44d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cc82ca7b240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65b6e543648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0695742ad4e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c1357a3894b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954bfe4a242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bdc249c8e4c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DELPHI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DELPHI NORGE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−12 510 409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96 457 567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873 571 838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874 764 651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Storebrand Asset Management AS, 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31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v1c@storebrand.no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www.delphi.no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976 242 556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