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1e49fff4ec4f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c0bbf0f42d4f1a"/>
  </p:sldMasterIdLst>
  <p:sldIdLst>
    <p:sldId xmlns:r="http://schemas.openxmlformats.org/officeDocument/2006/relationships" id="256" r:id="Rd7bd4219b4ce438e"/>
    <p:sldId xmlns:r="http://schemas.openxmlformats.org/officeDocument/2006/relationships" id="257" r:id="R7df5e7c32fe34d10"/>
    <p:sldId xmlns:r="http://schemas.openxmlformats.org/officeDocument/2006/relationships" id="258" r:id="R638e065fb0b14463"/>
    <p:sldId xmlns:r="http://schemas.openxmlformats.org/officeDocument/2006/relationships" id="259" r:id="R5e6c33ac84f74826"/>
    <p:sldId xmlns:r="http://schemas.openxmlformats.org/officeDocument/2006/relationships" id="260" r:id="Re6f21cfaf88c4b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c0bbf0f42d4f1a" /><Relationship Type="http://schemas.openxmlformats.org/officeDocument/2006/relationships/slide" Target="/ppt/slides/slide1.xml" Id="Rd7bd4219b4ce438e" /><Relationship Type="http://schemas.openxmlformats.org/officeDocument/2006/relationships/slide" Target="/ppt/slides/slide2.xml" Id="R7df5e7c32fe34d10" /><Relationship Type="http://schemas.openxmlformats.org/officeDocument/2006/relationships/slide" Target="/ppt/slides/slide3.xml" Id="R638e065fb0b14463" /><Relationship Type="http://schemas.openxmlformats.org/officeDocument/2006/relationships/slide" Target="/ppt/slides/slide4.xml" Id="R5e6c33ac84f74826" /><Relationship Type="http://schemas.openxmlformats.org/officeDocument/2006/relationships/slide" Target="/ppt/slides/slide5.xml" Id="Re6f21cfaf88c4b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826734666c40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c94dd7af74bbb" /><Relationship Type="http://schemas.openxmlformats.org/officeDocument/2006/relationships/theme" Target="/ppt/slideMasters/theme/theme1.xml" Id="R14b919d10d8040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5c94dd7af74b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724a848c744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fd4b03d8647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e9465ce10e4a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80b823ec74f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54de842e941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LILLE BAKERI CAFE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BAKERI CAFE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LILLE BAKERI CAFE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BAKERI CAFE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BAKERI CAFE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BAKERI CAFE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976 304 616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BAKERI CAFE AS</a:t>
            </a:r>
          </a:p>
        </p:txBody>
      </p:sp>
    </p:spTree>
  </p:cSld>
  <p:clrMapOvr>
    <a:masterClrMapping xmlns:a="http://schemas.openxmlformats.org/drawingml/2006/main"/>
  </p:clrMapOvr>
</p:sld>
</file>