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7e6f7a92594a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c61a15484b4255"/>
  </p:sldMasterIdLst>
  <p:sldIdLst>
    <p:sldId xmlns:r="http://schemas.openxmlformats.org/officeDocument/2006/relationships" id="256" r:id="R0c705f9a341544e9"/>
    <p:sldId xmlns:r="http://schemas.openxmlformats.org/officeDocument/2006/relationships" id="257" r:id="R669d2f71f165454e"/>
    <p:sldId xmlns:r="http://schemas.openxmlformats.org/officeDocument/2006/relationships" id="258" r:id="Rba8d6da508f24113"/>
    <p:sldId xmlns:r="http://schemas.openxmlformats.org/officeDocument/2006/relationships" id="259" r:id="R154dd11e2d284812"/>
    <p:sldId xmlns:r="http://schemas.openxmlformats.org/officeDocument/2006/relationships" id="260" r:id="R98822eb1366347dd"/>
    <p:sldId xmlns:r="http://schemas.openxmlformats.org/officeDocument/2006/relationships" id="261" r:id="Rc509c68b909649a4"/>
    <p:sldId xmlns:r="http://schemas.openxmlformats.org/officeDocument/2006/relationships" id="262" r:id="Ra91830f1f21f4d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c61a15484b4255" /><Relationship Type="http://schemas.openxmlformats.org/officeDocument/2006/relationships/slide" Target="/ppt/slides/slide1.xml" Id="R0c705f9a341544e9" /><Relationship Type="http://schemas.openxmlformats.org/officeDocument/2006/relationships/slide" Target="/ppt/slides/slide2.xml" Id="R669d2f71f165454e" /><Relationship Type="http://schemas.openxmlformats.org/officeDocument/2006/relationships/slide" Target="/ppt/slides/slide3.xml" Id="Rba8d6da508f24113" /><Relationship Type="http://schemas.openxmlformats.org/officeDocument/2006/relationships/slide" Target="/ppt/slides/slide4.xml" Id="R154dd11e2d284812" /><Relationship Type="http://schemas.openxmlformats.org/officeDocument/2006/relationships/slide" Target="/ppt/slides/slide5.xml" Id="R98822eb1366347dd" /><Relationship Type="http://schemas.openxmlformats.org/officeDocument/2006/relationships/slide" Target="/ppt/slides/slide6.xml" Id="Rc509c68b909649a4" /><Relationship Type="http://schemas.openxmlformats.org/officeDocument/2006/relationships/slide" Target="/ppt/slides/slide7.xml" Id="Ra91830f1f21f4d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c57da885b842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b798c75be41d8" /><Relationship Type="http://schemas.openxmlformats.org/officeDocument/2006/relationships/theme" Target="/ppt/slideMasters/theme/theme1.xml" Id="Rf7ebf96e831c4c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7b798c75be41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08fb4630842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e58ca7b1544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72d15fe2f4f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72b867e8248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dbd883d3d46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2ee20bb3c47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c166bd54e44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SUMATRA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SUMATRA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SUMATRA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SUMATRA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SUMATRA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SUMATRA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1 027 283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2 210 658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10 297 746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SUMATRA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ROALD STØLE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 CORPORATE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SUMATRA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rs@sumatra.no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976 312 201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SUMATRA AS</a:t>
            </a:r>
          </a:p>
        </p:txBody>
      </p:sp>
    </p:spTree>
  </p:cSld>
  <p:clrMapOvr>
    <a:masterClrMapping xmlns:a="http://schemas.openxmlformats.org/drawingml/2006/main"/>
  </p:clrMapOvr>
</p:sld>
</file>