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697a118e7e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18d6d935f4dfe"/>
  </p:sldMasterIdLst>
  <p:sldIdLst>
    <p:sldId xmlns:r="http://schemas.openxmlformats.org/officeDocument/2006/relationships" id="256" r:id="R9845aec6778a4ec9"/>
    <p:sldId xmlns:r="http://schemas.openxmlformats.org/officeDocument/2006/relationships" id="257" r:id="R557622c5f6f742d9"/>
    <p:sldId xmlns:r="http://schemas.openxmlformats.org/officeDocument/2006/relationships" id="258" r:id="R07456d460fd54825"/>
    <p:sldId xmlns:r="http://schemas.openxmlformats.org/officeDocument/2006/relationships" id="259" r:id="Rde18a059dfe148b3"/>
    <p:sldId xmlns:r="http://schemas.openxmlformats.org/officeDocument/2006/relationships" id="260" r:id="Rd2b4c999acfd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18d6d935f4dfe" /><Relationship Type="http://schemas.openxmlformats.org/officeDocument/2006/relationships/slide" Target="/ppt/slides/slide1.xml" Id="R9845aec6778a4ec9" /><Relationship Type="http://schemas.openxmlformats.org/officeDocument/2006/relationships/slide" Target="/ppt/slides/slide2.xml" Id="R557622c5f6f742d9" /><Relationship Type="http://schemas.openxmlformats.org/officeDocument/2006/relationships/slide" Target="/ppt/slides/slide3.xml" Id="R07456d460fd54825" /><Relationship Type="http://schemas.openxmlformats.org/officeDocument/2006/relationships/slide" Target="/ppt/slides/slide4.xml" Id="Rde18a059dfe148b3" /><Relationship Type="http://schemas.openxmlformats.org/officeDocument/2006/relationships/slide" Target="/ppt/slides/slide5.xml" Id="Rd2b4c999acfd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115989f74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6e31afaae4d3c" /><Relationship Type="http://schemas.openxmlformats.org/officeDocument/2006/relationships/theme" Target="/ppt/slideMasters/theme/theme1.xml" Id="Rc9388d6cdd04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6e31afaae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15fb0b72f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23591a2bb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1dfb25da3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e8af611d5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50a938eb544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