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9258be2ad746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bda36d5296452f"/>
  </p:sldMasterIdLst>
  <p:sldIdLst>
    <p:sldId xmlns:r="http://schemas.openxmlformats.org/officeDocument/2006/relationships" id="256" r:id="Rf365adb664f34f76"/>
    <p:sldId xmlns:r="http://schemas.openxmlformats.org/officeDocument/2006/relationships" id="257" r:id="R61b0a179ff574c43"/>
    <p:sldId xmlns:r="http://schemas.openxmlformats.org/officeDocument/2006/relationships" id="258" r:id="Rf7d409cb08e34021"/>
    <p:sldId xmlns:r="http://schemas.openxmlformats.org/officeDocument/2006/relationships" id="259" r:id="R5f3c7ab708e1441e"/>
    <p:sldId xmlns:r="http://schemas.openxmlformats.org/officeDocument/2006/relationships" id="260" r:id="R7d92f840286c49f5"/>
    <p:sldId xmlns:r="http://schemas.openxmlformats.org/officeDocument/2006/relationships" id="261" r:id="R9d4b29f9475d4d32"/>
    <p:sldId xmlns:r="http://schemas.openxmlformats.org/officeDocument/2006/relationships" id="262" r:id="Rc2ec749140c04a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bda36d5296452f" /><Relationship Type="http://schemas.openxmlformats.org/officeDocument/2006/relationships/slide" Target="/ppt/slides/slide1.xml" Id="Rf365adb664f34f76" /><Relationship Type="http://schemas.openxmlformats.org/officeDocument/2006/relationships/slide" Target="/ppt/slides/slide2.xml" Id="R61b0a179ff574c43" /><Relationship Type="http://schemas.openxmlformats.org/officeDocument/2006/relationships/slide" Target="/ppt/slides/slide3.xml" Id="Rf7d409cb08e34021" /><Relationship Type="http://schemas.openxmlformats.org/officeDocument/2006/relationships/slide" Target="/ppt/slides/slide4.xml" Id="R5f3c7ab708e1441e" /><Relationship Type="http://schemas.openxmlformats.org/officeDocument/2006/relationships/slide" Target="/ppt/slides/slide5.xml" Id="R7d92f840286c49f5" /><Relationship Type="http://schemas.openxmlformats.org/officeDocument/2006/relationships/slide" Target="/ppt/slides/slide6.xml" Id="R9d4b29f9475d4d32" /><Relationship Type="http://schemas.openxmlformats.org/officeDocument/2006/relationships/slide" Target="/ppt/slides/slide7.xml" Id="Rc2ec749140c04a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9d9d59965547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d80fe7d884e5d" /><Relationship Type="http://schemas.openxmlformats.org/officeDocument/2006/relationships/theme" Target="/ppt/slideMasters/theme/theme1.xml" Id="R4ecce12f56f54d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3d80fe7d884e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cbe02f90a43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547f46ca14d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dc96e680624b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bc0025be548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a4fbe5d254c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cf990d96d49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a1e7055d948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OSLOFJORDEN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OSLOFJORDEN BYGG AS ble etablert [år] og holder til i Råde.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10 772 045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272 391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229 322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1 046 378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2 926 831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WILLAS RØSTAD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MARTIN SUKKE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Kvartsveien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1640 Råde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976 465 415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