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8ef764ae6a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973fcdde574cd2"/>
  </p:sldMasterIdLst>
  <p:sldIdLst>
    <p:sldId xmlns:r="http://schemas.openxmlformats.org/officeDocument/2006/relationships" id="256" r:id="R5ae0cceb2c904666"/>
    <p:sldId xmlns:r="http://schemas.openxmlformats.org/officeDocument/2006/relationships" id="257" r:id="R43bbfa68d1f64825"/>
    <p:sldId xmlns:r="http://schemas.openxmlformats.org/officeDocument/2006/relationships" id="258" r:id="Rb04dbc40a3cb4f2a"/>
    <p:sldId xmlns:r="http://schemas.openxmlformats.org/officeDocument/2006/relationships" id="259" r:id="R199bea2008f54a03"/>
    <p:sldId xmlns:r="http://schemas.openxmlformats.org/officeDocument/2006/relationships" id="260" r:id="R1e1584d30df745a2"/>
    <p:sldId xmlns:r="http://schemas.openxmlformats.org/officeDocument/2006/relationships" id="261" r:id="R06d741bb9dee46aa"/>
    <p:sldId xmlns:r="http://schemas.openxmlformats.org/officeDocument/2006/relationships" id="262" r:id="Rdc94d2b0d163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73fcdde574cd2" /><Relationship Type="http://schemas.openxmlformats.org/officeDocument/2006/relationships/slide" Target="/ppt/slides/slide1.xml" Id="R5ae0cceb2c904666" /><Relationship Type="http://schemas.openxmlformats.org/officeDocument/2006/relationships/slide" Target="/ppt/slides/slide2.xml" Id="R43bbfa68d1f64825" /><Relationship Type="http://schemas.openxmlformats.org/officeDocument/2006/relationships/slide" Target="/ppt/slides/slide3.xml" Id="Rb04dbc40a3cb4f2a" /><Relationship Type="http://schemas.openxmlformats.org/officeDocument/2006/relationships/slide" Target="/ppt/slides/slide4.xml" Id="R199bea2008f54a03" /><Relationship Type="http://schemas.openxmlformats.org/officeDocument/2006/relationships/slide" Target="/ppt/slides/slide5.xml" Id="R1e1584d30df745a2" /><Relationship Type="http://schemas.openxmlformats.org/officeDocument/2006/relationships/slide" Target="/ppt/slides/slide6.xml" Id="R06d741bb9dee46aa" /><Relationship Type="http://schemas.openxmlformats.org/officeDocument/2006/relationships/slide" Target="/ppt/slides/slide7.xml" Id="Rdc94d2b0d163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584d4d511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3d500f79c4c07" /><Relationship Type="http://schemas.openxmlformats.org/officeDocument/2006/relationships/theme" Target="/ppt/slideMasters/theme/theme1.xml" Id="R2423758caf9443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73d500f79c4c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ab8082d0a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7b57591ab49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a3f671fce47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f09fab530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e729ed5494e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98e0bef464a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9c56adc5d4e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