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cc4121fd1742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2e578c487647fe"/>
  </p:sldMasterIdLst>
  <p:sldIdLst>
    <p:sldId xmlns:r="http://schemas.openxmlformats.org/officeDocument/2006/relationships" id="256" r:id="R36d741bd827c401e"/>
    <p:sldId xmlns:r="http://schemas.openxmlformats.org/officeDocument/2006/relationships" id="257" r:id="R69176d4c7df545f3"/>
    <p:sldId xmlns:r="http://schemas.openxmlformats.org/officeDocument/2006/relationships" id="258" r:id="Rc179d99c1ed440c0"/>
    <p:sldId xmlns:r="http://schemas.openxmlformats.org/officeDocument/2006/relationships" id="259" r:id="Rd83b6b39ef134f20"/>
    <p:sldId xmlns:r="http://schemas.openxmlformats.org/officeDocument/2006/relationships" id="260" r:id="Rd6e99486983542ac"/>
    <p:sldId xmlns:r="http://schemas.openxmlformats.org/officeDocument/2006/relationships" id="261" r:id="R898a51ecc07e46fc"/>
    <p:sldId xmlns:r="http://schemas.openxmlformats.org/officeDocument/2006/relationships" id="262" r:id="R6b2a865428b14d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e578c487647fe" /><Relationship Type="http://schemas.openxmlformats.org/officeDocument/2006/relationships/slide" Target="/ppt/slides/slide1.xml" Id="R36d741bd827c401e" /><Relationship Type="http://schemas.openxmlformats.org/officeDocument/2006/relationships/slide" Target="/ppt/slides/slide2.xml" Id="R69176d4c7df545f3" /><Relationship Type="http://schemas.openxmlformats.org/officeDocument/2006/relationships/slide" Target="/ppt/slides/slide3.xml" Id="Rc179d99c1ed440c0" /><Relationship Type="http://schemas.openxmlformats.org/officeDocument/2006/relationships/slide" Target="/ppt/slides/slide4.xml" Id="Rd83b6b39ef134f20" /><Relationship Type="http://schemas.openxmlformats.org/officeDocument/2006/relationships/slide" Target="/ppt/slides/slide5.xml" Id="Rd6e99486983542ac" /><Relationship Type="http://schemas.openxmlformats.org/officeDocument/2006/relationships/slide" Target="/ppt/slides/slide6.xml" Id="R898a51ecc07e46fc" /><Relationship Type="http://schemas.openxmlformats.org/officeDocument/2006/relationships/slide" Target="/ppt/slides/slide7.xml" Id="R6b2a865428b14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c69156aa844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23c7cc7914779" /><Relationship Type="http://schemas.openxmlformats.org/officeDocument/2006/relationships/theme" Target="/ppt/slideMasters/theme/theme1.xml" Id="R4ca88292e9d84b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623c7cc791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c13e4a49e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2811dee6842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d2e595ad144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dd8f7744541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7b6222afd42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e61aa590248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5138e90ce43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ROGALAND TRESENTER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TRESENTER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7 009 594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−547 525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−330 753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5 026 603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7 713 712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 AS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GILJE TRE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TRESENTER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GILJE DOOR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FØRRE TREVAREFABRIKK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Vassbotnen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nth@rogalandtresenter.no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www.tresenteret.no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976 479 556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