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9db71ebfb84a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fe589eed6946ed"/>
  </p:sldMasterIdLst>
  <p:sldIdLst>
    <p:sldId xmlns:r="http://schemas.openxmlformats.org/officeDocument/2006/relationships" id="256" r:id="R61cd76990e9e4340"/>
    <p:sldId xmlns:r="http://schemas.openxmlformats.org/officeDocument/2006/relationships" id="257" r:id="R7ea9e9bb8db341d5"/>
    <p:sldId xmlns:r="http://schemas.openxmlformats.org/officeDocument/2006/relationships" id="258" r:id="Rb0b6970f21924a5c"/>
    <p:sldId xmlns:r="http://schemas.openxmlformats.org/officeDocument/2006/relationships" id="259" r:id="R4d20da723c8c4ef9"/>
    <p:sldId xmlns:r="http://schemas.openxmlformats.org/officeDocument/2006/relationships" id="260" r:id="Re4535bccf08545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e589eed6946ed" /><Relationship Type="http://schemas.openxmlformats.org/officeDocument/2006/relationships/slide" Target="/ppt/slides/slide1.xml" Id="R61cd76990e9e4340" /><Relationship Type="http://schemas.openxmlformats.org/officeDocument/2006/relationships/slide" Target="/ppt/slides/slide2.xml" Id="R7ea9e9bb8db341d5" /><Relationship Type="http://schemas.openxmlformats.org/officeDocument/2006/relationships/slide" Target="/ppt/slides/slide3.xml" Id="Rb0b6970f21924a5c" /><Relationship Type="http://schemas.openxmlformats.org/officeDocument/2006/relationships/slide" Target="/ppt/slides/slide4.xml" Id="R4d20da723c8c4ef9" /><Relationship Type="http://schemas.openxmlformats.org/officeDocument/2006/relationships/slide" Target="/ppt/slides/slide5.xml" Id="Re4535bccf08545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6d4fc81ad46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a8c8a127040bb" /><Relationship Type="http://schemas.openxmlformats.org/officeDocument/2006/relationships/theme" Target="/ppt/slideMasters/theme/theme1.xml" Id="Rb06fab3c13bd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ea8c8a127040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41b74d3a24d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5754c8128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53b74c8054f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fd835f6b945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cc12ba357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INFOTAINMENT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INFOTAINMENT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INFOTAINMENT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976 484 983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INFOTAINMENT AS</a:t>
            </a:r>
          </a:p>
        </p:txBody>
      </p:sp>
    </p:spTree>
  </p:cSld>
  <p:clrMapOvr>
    <a:masterClrMapping xmlns:a="http://schemas.openxmlformats.org/drawingml/2006/main"/>
  </p:clrMapOvr>
</p:sld>
</file>