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e1ba7c78c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e6318cbbb4fd7"/>
  </p:sldMasterIdLst>
  <p:sldIdLst>
    <p:sldId xmlns:r="http://schemas.openxmlformats.org/officeDocument/2006/relationships" id="256" r:id="Rb249c732d20545ef"/>
    <p:sldId xmlns:r="http://schemas.openxmlformats.org/officeDocument/2006/relationships" id="257" r:id="R7e48576c259c4fec"/>
    <p:sldId xmlns:r="http://schemas.openxmlformats.org/officeDocument/2006/relationships" id="258" r:id="R47e530c21b1b47ce"/>
    <p:sldId xmlns:r="http://schemas.openxmlformats.org/officeDocument/2006/relationships" id="259" r:id="R513105ec090d4c20"/>
    <p:sldId xmlns:r="http://schemas.openxmlformats.org/officeDocument/2006/relationships" id="260" r:id="Re22c305a97fa4387"/>
    <p:sldId xmlns:r="http://schemas.openxmlformats.org/officeDocument/2006/relationships" id="261" r:id="R3e77d1fee63e4a38"/>
    <p:sldId xmlns:r="http://schemas.openxmlformats.org/officeDocument/2006/relationships" id="262" r:id="R67aefa3afdff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e6318cbbb4fd7" /><Relationship Type="http://schemas.openxmlformats.org/officeDocument/2006/relationships/slide" Target="/ppt/slides/slide1.xml" Id="Rb249c732d20545ef" /><Relationship Type="http://schemas.openxmlformats.org/officeDocument/2006/relationships/slide" Target="/ppt/slides/slide2.xml" Id="R7e48576c259c4fec" /><Relationship Type="http://schemas.openxmlformats.org/officeDocument/2006/relationships/slide" Target="/ppt/slides/slide3.xml" Id="R47e530c21b1b47ce" /><Relationship Type="http://schemas.openxmlformats.org/officeDocument/2006/relationships/slide" Target="/ppt/slides/slide4.xml" Id="R513105ec090d4c20" /><Relationship Type="http://schemas.openxmlformats.org/officeDocument/2006/relationships/slide" Target="/ppt/slides/slide5.xml" Id="Re22c305a97fa4387" /><Relationship Type="http://schemas.openxmlformats.org/officeDocument/2006/relationships/slide" Target="/ppt/slides/slide6.xml" Id="R3e77d1fee63e4a38" /><Relationship Type="http://schemas.openxmlformats.org/officeDocument/2006/relationships/slide" Target="/ppt/slides/slide7.xml" Id="R67aefa3afdff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21ae1b178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af5c9fc549ff" /><Relationship Type="http://schemas.openxmlformats.org/officeDocument/2006/relationships/theme" Target="/ppt/slideMasters/theme/theme1.xml" Id="Rde1bd4324503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5af5c9fc5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b7db9186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2438e640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b9e36eb8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a9b1ec55c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e65e3c73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eb459f40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fd3c6e09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KISTEFOS VENTURE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VENTURE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423 574 612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539 336 839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569 163 746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Kistefos AS, 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976 502 000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