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e7ca56ee0d47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c2cb396bd1434c"/>
  </p:sldMasterIdLst>
  <p:sldIdLst>
    <p:sldId xmlns:r="http://schemas.openxmlformats.org/officeDocument/2006/relationships" id="256" r:id="Rc6ef4ec91a9d4556"/>
    <p:sldId xmlns:r="http://schemas.openxmlformats.org/officeDocument/2006/relationships" id="257" r:id="Rf9a85e85ec7047d7"/>
    <p:sldId xmlns:r="http://schemas.openxmlformats.org/officeDocument/2006/relationships" id="258" r:id="Rf602929feb764efc"/>
    <p:sldId xmlns:r="http://schemas.openxmlformats.org/officeDocument/2006/relationships" id="259" r:id="R93646b93f3764d89"/>
    <p:sldId xmlns:r="http://schemas.openxmlformats.org/officeDocument/2006/relationships" id="260" r:id="R4acfb197927b423a"/>
    <p:sldId xmlns:r="http://schemas.openxmlformats.org/officeDocument/2006/relationships" id="261" r:id="Re4622aca715e4051"/>
    <p:sldId xmlns:r="http://schemas.openxmlformats.org/officeDocument/2006/relationships" id="262" r:id="R93985619fe3f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2cb396bd1434c" /><Relationship Type="http://schemas.openxmlformats.org/officeDocument/2006/relationships/slide" Target="/ppt/slides/slide1.xml" Id="Rc6ef4ec91a9d4556" /><Relationship Type="http://schemas.openxmlformats.org/officeDocument/2006/relationships/slide" Target="/ppt/slides/slide2.xml" Id="Rf9a85e85ec7047d7" /><Relationship Type="http://schemas.openxmlformats.org/officeDocument/2006/relationships/slide" Target="/ppt/slides/slide3.xml" Id="Rf602929feb764efc" /><Relationship Type="http://schemas.openxmlformats.org/officeDocument/2006/relationships/slide" Target="/ppt/slides/slide4.xml" Id="R93646b93f3764d89" /><Relationship Type="http://schemas.openxmlformats.org/officeDocument/2006/relationships/slide" Target="/ppt/slides/slide5.xml" Id="R4acfb197927b423a" /><Relationship Type="http://schemas.openxmlformats.org/officeDocument/2006/relationships/slide" Target="/ppt/slides/slide6.xml" Id="Re4622aca715e4051" /><Relationship Type="http://schemas.openxmlformats.org/officeDocument/2006/relationships/slide" Target="/ppt/slides/slide7.xml" Id="R93985619fe3f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b58deb0e649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b00eb2da342e4" /><Relationship Type="http://schemas.openxmlformats.org/officeDocument/2006/relationships/theme" Target="/ppt/slideMasters/theme/theme1.xml" Id="Re75a5daf33ad4b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fb00eb2da342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7cbf5022948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f853381f74f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b9f0b0b8f42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a88e6bd434e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2b078074447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d553cc34948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8a8d4ddb34b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VOLDCO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2 394 009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ALEXANDER 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post@voldeiendommer.no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www.voldeiendommer.no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976 505 913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VOLDCO AS</a:t>
            </a:r>
          </a:p>
        </p:txBody>
      </p:sp>
    </p:spTree>
  </p:cSld>
  <p:clrMapOvr>
    <a:masterClrMapping xmlns:a="http://schemas.openxmlformats.org/drawingml/2006/main"/>
  </p:clrMapOvr>
</p:sld>
</file>