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24c936a89a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766aee17943ec"/>
  </p:sldMasterIdLst>
  <p:sldIdLst>
    <p:sldId xmlns:r="http://schemas.openxmlformats.org/officeDocument/2006/relationships" id="256" r:id="Rf0ed3ba95ba04d07"/>
    <p:sldId xmlns:r="http://schemas.openxmlformats.org/officeDocument/2006/relationships" id="257" r:id="R8d37ceec2eb447ed"/>
    <p:sldId xmlns:r="http://schemas.openxmlformats.org/officeDocument/2006/relationships" id="258" r:id="Rfc66392ac0614a46"/>
    <p:sldId xmlns:r="http://schemas.openxmlformats.org/officeDocument/2006/relationships" id="259" r:id="R6d36bd14dfa44f5f"/>
    <p:sldId xmlns:r="http://schemas.openxmlformats.org/officeDocument/2006/relationships" id="260" r:id="R9483811a492047ba"/>
    <p:sldId xmlns:r="http://schemas.openxmlformats.org/officeDocument/2006/relationships" id="261" r:id="R435fd94542fb45db"/>
    <p:sldId xmlns:r="http://schemas.openxmlformats.org/officeDocument/2006/relationships" id="262" r:id="R28c83f9ccedf4a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766aee17943ec" /><Relationship Type="http://schemas.openxmlformats.org/officeDocument/2006/relationships/slide" Target="/ppt/slides/slide1.xml" Id="Rf0ed3ba95ba04d07" /><Relationship Type="http://schemas.openxmlformats.org/officeDocument/2006/relationships/slide" Target="/ppt/slides/slide2.xml" Id="R8d37ceec2eb447ed" /><Relationship Type="http://schemas.openxmlformats.org/officeDocument/2006/relationships/slide" Target="/ppt/slides/slide3.xml" Id="Rfc66392ac0614a46" /><Relationship Type="http://schemas.openxmlformats.org/officeDocument/2006/relationships/slide" Target="/ppt/slides/slide4.xml" Id="R6d36bd14dfa44f5f" /><Relationship Type="http://schemas.openxmlformats.org/officeDocument/2006/relationships/slide" Target="/ppt/slides/slide5.xml" Id="R9483811a492047ba" /><Relationship Type="http://schemas.openxmlformats.org/officeDocument/2006/relationships/slide" Target="/ppt/slides/slide6.xml" Id="R435fd94542fb45db" /><Relationship Type="http://schemas.openxmlformats.org/officeDocument/2006/relationships/slide" Target="/ppt/slides/slide7.xml" Id="R28c83f9ccedf4a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458585c8d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da7b9f3ac4325" /><Relationship Type="http://schemas.openxmlformats.org/officeDocument/2006/relationships/theme" Target="/ppt/slideMasters/theme/theme1.xml" Id="R65f91bc1f9c241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7da7b9f3ac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7bb6b05ff41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7fd526a8546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b57628a6f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8e908976240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e4d79270449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9a4110d28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84bcdc1614c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GAUPNE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GAUPNE AS ble etablert [år] og holder til i Gaupne.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2 280 995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2 778 073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5 673 722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GEIR ARVE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JAKOB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KAIA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STINE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GEIR ARVE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Gaupnegrandane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6868 Gaupne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31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976 516 311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GAUPNE AS</a:t>
            </a:r>
          </a:p>
        </p:txBody>
      </p:sp>
    </p:spTree>
  </p:cSld>
  <p:clrMapOvr>
    <a:masterClrMapping xmlns:a="http://schemas.openxmlformats.org/drawingml/2006/main"/>
  </p:clrMapOvr>
</p:sld>
</file>