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694a587cd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dfd47e8e9463c"/>
  </p:sldMasterIdLst>
  <p:sldIdLst>
    <p:sldId xmlns:r="http://schemas.openxmlformats.org/officeDocument/2006/relationships" id="256" r:id="Rbc721e4eb0254e50"/>
    <p:sldId xmlns:r="http://schemas.openxmlformats.org/officeDocument/2006/relationships" id="257" r:id="R64db34d7659e4d6d"/>
    <p:sldId xmlns:r="http://schemas.openxmlformats.org/officeDocument/2006/relationships" id="258" r:id="Rc3909ecc5f2c4e3c"/>
    <p:sldId xmlns:r="http://schemas.openxmlformats.org/officeDocument/2006/relationships" id="259" r:id="Rc23083445ee441f8"/>
    <p:sldId xmlns:r="http://schemas.openxmlformats.org/officeDocument/2006/relationships" id="260" r:id="R0e2bbea162654d73"/>
    <p:sldId xmlns:r="http://schemas.openxmlformats.org/officeDocument/2006/relationships" id="261" r:id="R08c5431034024a6a"/>
    <p:sldId xmlns:r="http://schemas.openxmlformats.org/officeDocument/2006/relationships" id="262" r:id="Rbf1cb70e7883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dfd47e8e9463c" /><Relationship Type="http://schemas.openxmlformats.org/officeDocument/2006/relationships/slide" Target="/ppt/slides/slide1.xml" Id="Rbc721e4eb0254e50" /><Relationship Type="http://schemas.openxmlformats.org/officeDocument/2006/relationships/slide" Target="/ppt/slides/slide2.xml" Id="R64db34d7659e4d6d" /><Relationship Type="http://schemas.openxmlformats.org/officeDocument/2006/relationships/slide" Target="/ppt/slides/slide3.xml" Id="Rc3909ecc5f2c4e3c" /><Relationship Type="http://schemas.openxmlformats.org/officeDocument/2006/relationships/slide" Target="/ppt/slides/slide4.xml" Id="Rc23083445ee441f8" /><Relationship Type="http://schemas.openxmlformats.org/officeDocument/2006/relationships/slide" Target="/ppt/slides/slide5.xml" Id="R0e2bbea162654d73" /><Relationship Type="http://schemas.openxmlformats.org/officeDocument/2006/relationships/slide" Target="/ppt/slides/slide6.xml" Id="R08c5431034024a6a" /><Relationship Type="http://schemas.openxmlformats.org/officeDocument/2006/relationships/slide" Target="/ppt/slides/slide7.xml" Id="Rbf1cb70e7883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197e6ceae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3209c37c4a87" /><Relationship Type="http://schemas.openxmlformats.org/officeDocument/2006/relationships/theme" Target="/ppt/slideMasters/theme/theme1.xml" Id="R5c99053a787e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73209c37c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08a06a95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978c4ed33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14b62e83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e37ed579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c6b4c194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23eba6e6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c03eaf13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HOLMEDAL &amp; HUSUM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HOLMEDAL &amp; HUSUM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4 262 340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EUROMAR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HUSHEIM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VEKST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