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1b240486f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29768705e472c"/>
  </p:sldMasterIdLst>
  <p:sldIdLst>
    <p:sldId xmlns:r="http://schemas.openxmlformats.org/officeDocument/2006/relationships" id="256" r:id="Rf3790966ed0a4f27"/>
    <p:sldId xmlns:r="http://schemas.openxmlformats.org/officeDocument/2006/relationships" id="257" r:id="R2f954f4526434df8"/>
    <p:sldId xmlns:r="http://schemas.openxmlformats.org/officeDocument/2006/relationships" id="258" r:id="R32d46b73c58343f3"/>
    <p:sldId xmlns:r="http://schemas.openxmlformats.org/officeDocument/2006/relationships" id="259" r:id="Ra2c74f9b01a44fef"/>
    <p:sldId xmlns:r="http://schemas.openxmlformats.org/officeDocument/2006/relationships" id="260" r:id="Rc22ab43cfc3f4c89"/>
    <p:sldId xmlns:r="http://schemas.openxmlformats.org/officeDocument/2006/relationships" id="261" r:id="R0eeea8c75361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29768705e472c" /><Relationship Type="http://schemas.openxmlformats.org/officeDocument/2006/relationships/slide" Target="/ppt/slides/slide1.xml" Id="Rf3790966ed0a4f27" /><Relationship Type="http://schemas.openxmlformats.org/officeDocument/2006/relationships/slide" Target="/ppt/slides/slide2.xml" Id="R2f954f4526434df8" /><Relationship Type="http://schemas.openxmlformats.org/officeDocument/2006/relationships/slide" Target="/ppt/slides/slide3.xml" Id="R32d46b73c58343f3" /><Relationship Type="http://schemas.openxmlformats.org/officeDocument/2006/relationships/slide" Target="/ppt/slides/slide4.xml" Id="Ra2c74f9b01a44fef" /><Relationship Type="http://schemas.openxmlformats.org/officeDocument/2006/relationships/slide" Target="/ppt/slides/slide5.xml" Id="Rc22ab43cfc3f4c89" /><Relationship Type="http://schemas.openxmlformats.org/officeDocument/2006/relationships/slide" Target="/ppt/slides/slide6.xml" Id="R0eeea8c75361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d890b27ec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64a3385bc4b91" /><Relationship Type="http://schemas.openxmlformats.org/officeDocument/2006/relationships/theme" Target="/ppt/slideMasters/theme/theme1.xml" Id="R4006691643f3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964a3385bc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2dc6f6f6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68963028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7cf099b3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5b198f1f7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821555652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5db494e7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HELLSTRØM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23 69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976 534 026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