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3a9483a699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6be56a2cc4f87"/>
  </p:sldMasterIdLst>
  <p:sldIdLst>
    <p:sldId xmlns:r="http://schemas.openxmlformats.org/officeDocument/2006/relationships" id="256" r:id="R5ce6936342514753"/>
    <p:sldId xmlns:r="http://schemas.openxmlformats.org/officeDocument/2006/relationships" id="257" r:id="R0f56344b840b432e"/>
    <p:sldId xmlns:r="http://schemas.openxmlformats.org/officeDocument/2006/relationships" id="258" r:id="R1959580b97b241e4"/>
    <p:sldId xmlns:r="http://schemas.openxmlformats.org/officeDocument/2006/relationships" id="259" r:id="Rb6ae037c903a4ad5"/>
    <p:sldId xmlns:r="http://schemas.openxmlformats.org/officeDocument/2006/relationships" id="260" r:id="Re1f40ac101434f74"/>
    <p:sldId xmlns:r="http://schemas.openxmlformats.org/officeDocument/2006/relationships" id="261" r:id="Rf5e18bb0457146ba"/>
    <p:sldId xmlns:r="http://schemas.openxmlformats.org/officeDocument/2006/relationships" id="262" r:id="Re453f01887c744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6be56a2cc4f87" /><Relationship Type="http://schemas.openxmlformats.org/officeDocument/2006/relationships/slide" Target="/ppt/slides/slide1.xml" Id="R5ce6936342514753" /><Relationship Type="http://schemas.openxmlformats.org/officeDocument/2006/relationships/slide" Target="/ppt/slides/slide2.xml" Id="R0f56344b840b432e" /><Relationship Type="http://schemas.openxmlformats.org/officeDocument/2006/relationships/slide" Target="/ppt/slides/slide3.xml" Id="R1959580b97b241e4" /><Relationship Type="http://schemas.openxmlformats.org/officeDocument/2006/relationships/slide" Target="/ppt/slides/slide4.xml" Id="Rb6ae037c903a4ad5" /><Relationship Type="http://schemas.openxmlformats.org/officeDocument/2006/relationships/slide" Target="/ppt/slides/slide5.xml" Id="Re1f40ac101434f74" /><Relationship Type="http://schemas.openxmlformats.org/officeDocument/2006/relationships/slide" Target="/ppt/slides/slide6.xml" Id="Rf5e18bb0457146ba" /><Relationship Type="http://schemas.openxmlformats.org/officeDocument/2006/relationships/slide" Target="/ppt/slides/slide7.xml" Id="Re453f01887c744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6c0398ae3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93d8bd8fe4be4" /><Relationship Type="http://schemas.openxmlformats.org/officeDocument/2006/relationships/theme" Target="/ppt/slideMasters/theme/theme1.xml" Id="R084ff3e53635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93d8bd8fe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02db29d7e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f91fc3f4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a48e35512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1169f4666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bed1c229847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35fc3d4b0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8b9e6ea3f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HELLSTRØM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HELLSTRØM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HELLSTRØM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23 69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976 534 026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