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89250994c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0002ad1124ac1"/>
  </p:sldMasterIdLst>
  <p:sldIdLst>
    <p:sldId xmlns:r="http://schemas.openxmlformats.org/officeDocument/2006/relationships" id="256" r:id="R7ea24e73e3ed4ea6"/>
    <p:sldId xmlns:r="http://schemas.openxmlformats.org/officeDocument/2006/relationships" id="257" r:id="R95724c9ebcc048bf"/>
    <p:sldId xmlns:r="http://schemas.openxmlformats.org/officeDocument/2006/relationships" id="258" r:id="Re975d8ad4ae44190"/>
    <p:sldId xmlns:r="http://schemas.openxmlformats.org/officeDocument/2006/relationships" id="259" r:id="R7578ac5e5cba492d"/>
    <p:sldId xmlns:r="http://schemas.openxmlformats.org/officeDocument/2006/relationships" id="260" r:id="Rf1b5426998e14394"/>
    <p:sldId xmlns:r="http://schemas.openxmlformats.org/officeDocument/2006/relationships" id="261" r:id="R1fbf7e5f3a7c47cc"/>
    <p:sldId xmlns:r="http://schemas.openxmlformats.org/officeDocument/2006/relationships" id="262" r:id="Rb6ab05804df5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0002ad1124ac1" /><Relationship Type="http://schemas.openxmlformats.org/officeDocument/2006/relationships/slide" Target="/ppt/slides/slide1.xml" Id="R7ea24e73e3ed4ea6" /><Relationship Type="http://schemas.openxmlformats.org/officeDocument/2006/relationships/slide" Target="/ppt/slides/slide2.xml" Id="R95724c9ebcc048bf" /><Relationship Type="http://schemas.openxmlformats.org/officeDocument/2006/relationships/slide" Target="/ppt/slides/slide3.xml" Id="Re975d8ad4ae44190" /><Relationship Type="http://schemas.openxmlformats.org/officeDocument/2006/relationships/slide" Target="/ppt/slides/slide4.xml" Id="R7578ac5e5cba492d" /><Relationship Type="http://schemas.openxmlformats.org/officeDocument/2006/relationships/slide" Target="/ppt/slides/slide5.xml" Id="Rf1b5426998e14394" /><Relationship Type="http://schemas.openxmlformats.org/officeDocument/2006/relationships/slide" Target="/ppt/slides/slide6.xml" Id="R1fbf7e5f3a7c47cc" /><Relationship Type="http://schemas.openxmlformats.org/officeDocument/2006/relationships/slide" Target="/ppt/slides/slide7.xml" Id="Rb6ab05804df5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e703f5adb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eadcaa7dd4858" /><Relationship Type="http://schemas.openxmlformats.org/officeDocument/2006/relationships/theme" Target="/ppt/slideMasters/theme/theme1.xml" Id="Rc211d848333b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eadcaa7dd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66721b7b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b5bc1c1db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272787bd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b1e67fe14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0d883bc1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e8223c16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e73c82c5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88 968 534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KRØMKE THOMAS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MÅLBAKKEN ESPEN KRØMKE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KRØMKE SVERRE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Langeskjærveien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29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976 561 252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KIVEST AS</a:t>
            </a:r>
          </a:p>
        </p:txBody>
      </p:sp>
    </p:spTree>
  </p:cSld>
  <p:clrMapOvr>
    <a:masterClrMapping xmlns:a="http://schemas.openxmlformats.org/drawingml/2006/main"/>
  </p:clrMapOvr>
</p:sld>
</file>