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da8375694f4f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a191158c6e4cb2"/>
  </p:sldMasterIdLst>
  <p:sldIdLst>
    <p:sldId xmlns:r="http://schemas.openxmlformats.org/officeDocument/2006/relationships" id="256" r:id="R4b44d83305834c95"/>
    <p:sldId xmlns:r="http://schemas.openxmlformats.org/officeDocument/2006/relationships" id="257" r:id="R6a89ff7944834985"/>
    <p:sldId xmlns:r="http://schemas.openxmlformats.org/officeDocument/2006/relationships" id="258" r:id="Rb119cf24f2e94f0b"/>
    <p:sldId xmlns:r="http://schemas.openxmlformats.org/officeDocument/2006/relationships" id="259" r:id="Rce64ffd545c34a19"/>
    <p:sldId xmlns:r="http://schemas.openxmlformats.org/officeDocument/2006/relationships" id="260" r:id="Rb501fe78da5f4f35"/>
    <p:sldId xmlns:r="http://schemas.openxmlformats.org/officeDocument/2006/relationships" id="261" r:id="Red179075808e4521"/>
    <p:sldId xmlns:r="http://schemas.openxmlformats.org/officeDocument/2006/relationships" id="262" r:id="R897aae58879344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a191158c6e4cb2" /><Relationship Type="http://schemas.openxmlformats.org/officeDocument/2006/relationships/slide" Target="/ppt/slides/slide1.xml" Id="R4b44d83305834c95" /><Relationship Type="http://schemas.openxmlformats.org/officeDocument/2006/relationships/slide" Target="/ppt/slides/slide2.xml" Id="R6a89ff7944834985" /><Relationship Type="http://schemas.openxmlformats.org/officeDocument/2006/relationships/slide" Target="/ppt/slides/slide3.xml" Id="Rb119cf24f2e94f0b" /><Relationship Type="http://schemas.openxmlformats.org/officeDocument/2006/relationships/slide" Target="/ppt/slides/slide4.xml" Id="Rce64ffd545c34a19" /><Relationship Type="http://schemas.openxmlformats.org/officeDocument/2006/relationships/slide" Target="/ppt/slides/slide5.xml" Id="Rb501fe78da5f4f35" /><Relationship Type="http://schemas.openxmlformats.org/officeDocument/2006/relationships/slide" Target="/ppt/slides/slide6.xml" Id="Red179075808e4521" /><Relationship Type="http://schemas.openxmlformats.org/officeDocument/2006/relationships/slide" Target="/ppt/slides/slide7.xml" Id="R897aae58879344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df268b40a047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fdd35922b4d96" /><Relationship Type="http://schemas.openxmlformats.org/officeDocument/2006/relationships/theme" Target="/ppt/slideMasters/theme/theme1.xml" Id="Rfbb40e3f70be43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afdd35922b4d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9c057150341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1b85044924d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1bba450084a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64674776c40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414db0cca4c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5d4f1f32b4c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38ddb700b4c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 NORSKE FISKEKOMPANI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 NORSKE FISKEKOMPANI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 NORSKE FISKEKOMPANI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 NORSKE FISKEKOMPANI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 NORSKE FISKEKOMPANI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 NORSKE FISKEKOMPANI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−197 084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2 486 609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3 525 301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5 765 438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 NORSKE FISKEKOMPANI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BLOMKVIST ANDERS LENNART  –  72,7 %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BLOMKVIST LINN MARIA K  –  13,6 %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BLOMKVIST MARTIN ANDERS K  –  13,6 %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 NORSKE FISKEKOMPANI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Killengreens gate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68 76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976 576 721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 NORSKE FISKEKOMPANI AS</a:t>
            </a:r>
          </a:p>
        </p:txBody>
      </p:sp>
    </p:spTree>
  </p:cSld>
  <p:clrMapOvr>
    <a:masterClrMapping xmlns:a="http://schemas.openxmlformats.org/drawingml/2006/main"/>
  </p:clrMapOvr>
</p:sld>
</file>