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0f6c093f1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b7ff1d6454619"/>
  </p:sldMasterIdLst>
  <p:sldIdLst>
    <p:sldId xmlns:r="http://schemas.openxmlformats.org/officeDocument/2006/relationships" id="256" r:id="Rf2d8d3160ef141b7"/>
    <p:sldId xmlns:r="http://schemas.openxmlformats.org/officeDocument/2006/relationships" id="257" r:id="R9790f042faf044a8"/>
    <p:sldId xmlns:r="http://schemas.openxmlformats.org/officeDocument/2006/relationships" id="258" r:id="Rbde43a6a19844853"/>
    <p:sldId xmlns:r="http://schemas.openxmlformats.org/officeDocument/2006/relationships" id="259" r:id="Re7e59509b0d34891"/>
    <p:sldId xmlns:r="http://schemas.openxmlformats.org/officeDocument/2006/relationships" id="260" r:id="R7b0763da59514eaa"/>
    <p:sldId xmlns:r="http://schemas.openxmlformats.org/officeDocument/2006/relationships" id="261" r:id="Rcafa2698d620468c"/>
    <p:sldId xmlns:r="http://schemas.openxmlformats.org/officeDocument/2006/relationships" id="262" r:id="R8352746bb24d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b7ff1d6454619" /><Relationship Type="http://schemas.openxmlformats.org/officeDocument/2006/relationships/slide" Target="/ppt/slides/slide1.xml" Id="Rf2d8d3160ef141b7" /><Relationship Type="http://schemas.openxmlformats.org/officeDocument/2006/relationships/slide" Target="/ppt/slides/slide2.xml" Id="R9790f042faf044a8" /><Relationship Type="http://schemas.openxmlformats.org/officeDocument/2006/relationships/slide" Target="/ppt/slides/slide3.xml" Id="Rbde43a6a19844853" /><Relationship Type="http://schemas.openxmlformats.org/officeDocument/2006/relationships/slide" Target="/ppt/slides/slide4.xml" Id="Re7e59509b0d34891" /><Relationship Type="http://schemas.openxmlformats.org/officeDocument/2006/relationships/slide" Target="/ppt/slides/slide5.xml" Id="R7b0763da59514eaa" /><Relationship Type="http://schemas.openxmlformats.org/officeDocument/2006/relationships/slide" Target="/ppt/slides/slide6.xml" Id="Rcafa2698d620468c" /><Relationship Type="http://schemas.openxmlformats.org/officeDocument/2006/relationships/slide" Target="/ppt/slides/slide7.xml" Id="R8352746bb24d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1664e565f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079120ce342e8" /><Relationship Type="http://schemas.openxmlformats.org/officeDocument/2006/relationships/theme" Target="/ppt/slideMasters/theme/theme1.xml" Id="R23cabd686b2b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079120ce3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bc9adc2c7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08d97da844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446274c73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98d876635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066c460c0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5793c14441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397547934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 &amp; 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 &amp; MINUS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firmapost@pluss-minus.no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