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d274a59c3949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a5aef59694125"/>
  </p:sldMasterIdLst>
  <p:sldIdLst>
    <p:sldId xmlns:r="http://schemas.openxmlformats.org/officeDocument/2006/relationships" id="256" r:id="R5f5529fc33ae483b"/>
    <p:sldId xmlns:r="http://schemas.openxmlformats.org/officeDocument/2006/relationships" id="257" r:id="R41629b0528a84027"/>
    <p:sldId xmlns:r="http://schemas.openxmlformats.org/officeDocument/2006/relationships" id="258" r:id="Re0835cd8363b4445"/>
    <p:sldId xmlns:r="http://schemas.openxmlformats.org/officeDocument/2006/relationships" id="259" r:id="R0334c570ad304fec"/>
    <p:sldId xmlns:r="http://schemas.openxmlformats.org/officeDocument/2006/relationships" id="260" r:id="R595a8ae7f3424da9"/>
    <p:sldId xmlns:r="http://schemas.openxmlformats.org/officeDocument/2006/relationships" id="261" r:id="Radaebb77931d4223"/>
    <p:sldId xmlns:r="http://schemas.openxmlformats.org/officeDocument/2006/relationships" id="262" r:id="R3f8093892db4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a5aef59694125" /><Relationship Type="http://schemas.openxmlformats.org/officeDocument/2006/relationships/slide" Target="/ppt/slides/slide1.xml" Id="R5f5529fc33ae483b" /><Relationship Type="http://schemas.openxmlformats.org/officeDocument/2006/relationships/slide" Target="/ppt/slides/slide2.xml" Id="R41629b0528a84027" /><Relationship Type="http://schemas.openxmlformats.org/officeDocument/2006/relationships/slide" Target="/ppt/slides/slide3.xml" Id="Re0835cd8363b4445" /><Relationship Type="http://schemas.openxmlformats.org/officeDocument/2006/relationships/slide" Target="/ppt/slides/slide4.xml" Id="R0334c570ad304fec" /><Relationship Type="http://schemas.openxmlformats.org/officeDocument/2006/relationships/slide" Target="/ppt/slides/slide5.xml" Id="R595a8ae7f3424da9" /><Relationship Type="http://schemas.openxmlformats.org/officeDocument/2006/relationships/slide" Target="/ppt/slides/slide6.xml" Id="Radaebb77931d4223" /><Relationship Type="http://schemas.openxmlformats.org/officeDocument/2006/relationships/slide" Target="/ppt/slides/slide7.xml" Id="R3f8093892db4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6156eae6c49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237fbbf354d89" /><Relationship Type="http://schemas.openxmlformats.org/officeDocument/2006/relationships/theme" Target="/ppt/slideMasters/theme/theme1.xml" Id="R0c331110029a45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237fbbf354d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7b56f8fe24f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ea78e65d448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e27b98b1445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3f54ebd0846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9ef6084e042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7f9ed4de242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13de9db02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SNORRE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AS ble etablert [år] og holder til i Innvik.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−468 393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9 104 601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9 177 131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AAGE HILDE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IRAS, Vagstadbygget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6793 Innvik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43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976 582 969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SNORRE AS</a:t>
            </a:r>
          </a:p>
        </p:txBody>
      </p:sp>
    </p:spTree>
  </p:cSld>
  <p:clrMapOvr>
    <a:masterClrMapping xmlns:a="http://schemas.openxmlformats.org/drawingml/2006/main"/>
  </p:clrMapOvr>
</p:sld>
</file>