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efe94d0eb94c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93c82aaf6444f6"/>
  </p:sldMasterIdLst>
  <p:sldIdLst>
    <p:sldId xmlns:r="http://schemas.openxmlformats.org/officeDocument/2006/relationships" id="256" r:id="R0d045ac30c604533"/>
    <p:sldId xmlns:r="http://schemas.openxmlformats.org/officeDocument/2006/relationships" id="257" r:id="R9778721c814f4481"/>
    <p:sldId xmlns:r="http://schemas.openxmlformats.org/officeDocument/2006/relationships" id="258" r:id="R47c93806410149c7"/>
    <p:sldId xmlns:r="http://schemas.openxmlformats.org/officeDocument/2006/relationships" id="259" r:id="R8188f846708a4a7f"/>
    <p:sldId xmlns:r="http://schemas.openxmlformats.org/officeDocument/2006/relationships" id="260" r:id="R7d61b8da9bc24472"/>
    <p:sldId xmlns:r="http://schemas.openxmlformats.org/officeDocument/2006/relationships" id="261" r:id="R52b5c3635009428c"/>
    <p:sldId xmlns:r="http://schemas.openxmlformats.org/officeDocument/2006/relationships" id="262" r:id="Rd8e7a10aef244d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3c82aaf6444f6" /><Relationship Type="http://schemas.openxmlformats.org/officeDocument/2006/relationships/slide" Target="/ppt/slides/slide1.xml" Id="R0d045ac30c604533" /><Relationship Type="http://schemas.openxmlformats.org/officeDocument/2006/relationships/slide" Target="/ppt/slides/slide2.xml" Id="R9778721c814f4481" /><Relationship Type="http://schemas.openxmlformats.org/officeDocument/2006/relationships/slide" Target="/ppt/slides/slide3.xml" Id="R47c93806410149c7" /><Relationship Type="http://schemas.openxmlformats.org/officeDocument/2006/relationships/slide" Target="/ppt/slides/slide4.xml" Id="R8188f846708a4a7f" /><Relationship Type="http://schemas.openxmlformats.org/officeDocument/2006/relationships/slide" Target="/ppt/slides/slide5.xml" Id="R7d61b8da9bc24472" /><Relationship Type="http://schemas.openxmlformats.org/officeDocument/2006/relationships/slide" Target="/ppt/slides/slide6.xml" Id="R52b5c3635009428c" /><Relationship Type="http://schemas.openxmlformats.org/officeDocument/2006/relationships/slide" Target="/ppt/slides/slide7.xml" Id="Rd8e7a10aef244d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ac09b5f5c47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cd06b7d0846ec" /><Relationship Type="http://schemas.openxmlformats.org/officeDocument/2006/relationships/theme" Target="/ppt/slideMasters/theme/theme1.xml" Id="R44f365ed898947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6cd06b7d0846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d039d17e4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12aba6ab849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8b99ed7e942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cad834cea40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026ff1e8b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ac50cc15c4d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caf10729c4f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TELECONSULT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TELECONSULT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8 336 023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−995 196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−1 045 612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16 287 208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44 777 608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KRISTOFFER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22 62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telecoas.namsos@online.no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976 593 375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