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c69f20b34b49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640b29eecf4836"/>
  </p:sldMasterIdLst>
  <p:sldIdLst>
    <p:sldId xmlns:r="http://schemas.openxmlformats.org/officeDocument/2006/relationships" id="256" r:id="R1c0c11a3097a4930"/>
    <p:sldId xmlns:r="http://schemas.openxmlformats.org/officeDocument/2006/relationships" id="257" r:id="R62b4df051670455f"/>
    <p:sldId xmlns:r="http://schemas.openxmlformats.org/officeDocument/2006/relationships" id="258" r:id="Rc709b56fe1b14659"/>
    <p:sldId xmlns:r="http://schemas.openxmlformats.org/officeDocument/2006/relationships" id="259" r:id="Rd964c0e51b774c61"/>
    <p:sldId xmlns:r="http://schemas.openxmlformats.org/officeDocument/2006/relationships" id="260" r:id="R9ed9be921d5440f3"/>
    <p:sldId xmlns:r="http://schemas.openxmlformats.org/officeDocument/2006/relationships" id="261" r:id="Rdd6815629ace4d58"/>
    <p:sldId xmlns:r="http://schemas.openxmlformats.org/officeDocument/2006/relationships" id="262" r:id="R6a851c75223c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40b29eecf4836" /><Relationship Type="http://schemas.openxmlformats.org/officeDocument/2006/relationships/slide" Target="/ppt/slides/slide1.xml" Id="R1c0c11a3097a4930" /><Relationship Type="http://schemas.openxmlformats.org/officeDocument/2006/relationships/slide" Target="/ppt/slides/slide2.xml" Id="R62b4df051670455f" /><Relationship Type="http://schemas.openxmlformats.org/officeDocument/2006/relationships/slide" Target="/ppt/slides/slide3.xml" Id="Rc709b56fe1b14659" /><Relationship Type="http://schemas.openxmlformats.org/officeDocument/2006/relationships/slide" Target="/ppt/slides/slide4.xml" Id="Rd964c0e51b774c61" /><Relationship Type="http://schemas.openxmlformats.org/officeDocument/2006/relationships/slide" Target="/ppt/slides/slide5.xml" Id="R9ed9be921d5440f3" /><Relationship Type="http://schemas.openxmlformats.org/officeDocument/2006/relationships/slide" Target="/ppt/slides/slide6.xml" Id="Rdd6815629ace4d58" /><Relationship Type="http://schemas.openxmlformats.org/officeDocument/2006/relationships/slide" Target="/ppt/slides/slide7.xml" Id="R6a851c75223c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697662cd046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a367fef594611" /><Relationship Type="http://schemas.openxmlformats.org/officeDocument/2006/relationships/theme" Target="/ppt/slideMasters/theme/theme1.xml" Id="R882f56c296534c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2a367fef5946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18059796e40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5eff2e4c34e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f8195be5b48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f025c12c7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325eb8c7f41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a99d70b184a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343316e0c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