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5e9215b0f14c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a735459dd44ea3"/>
  </p:sldMasterIdLst>
  <p:sldIdLst>
    <p:sldId xmlns:r="http://schemas.openxmlformats.org/officeDocument/2006/relationships" id="256" r:id="R57472baa75f44da7"/>
    <p:sldId xmlns:r="http://schemas.openxmlformats.org/officeDocument/2006/relationships" id="257" r:id="R44c92d30e82a48f0"/>
    <p:sldId xmlns:r="http://schemas.openxmlformats.org/officeDocument/2006/relationships" id="258" r:id="Ra99c90dea0224eac"/>
    <p:sldId xmlns:r="http://schemas.openxmlformats.org/officeDocument/2006/relationships" id="259" r:id="R41cf1c5fba73485d"/>
    <p:sldId xmlns:r="http://schemas.openxmlformats.org/officeDocument/2006/relationships" id="260" r:id="R420cc97f779a44e3"/>
    <p:sldId xmlns:r="http://schemas.openxmlformats.org/officeDocument/2006/relationships" id="261" r:id="R21ea838ae3df4f40"/>
    <p:sldId xmlns:r="http://schemas.openxmlformats.org/officeDocument/2006/relationships" id="262" r:id="R60c55b046c4146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735459dd44ea3" /><Relationship Type="http://schemas.openxmlformats.org/officeDocument/2006/relationships/slide" Target="/ppt/slides/slide1.xml" Id="R57472baa75f44da7" /><Relationship Type="http://schemas.openxmlformats.org/officeDocument/2006/relationships/slide" Target="/ppt/slides/slide2.xml" Id="R44c92d30e82a48f0" /><Relationship Type="http://schemas.openxmlformats.org/officeDocument/2006/relationships/slide" Target="/ppt/slides/slide3.xml" Id="Ra99c90dea0224eac" /><Relationship Type="http://schemas.openxmlformats.org/officeDocument/2006/relationships/slide" Target="/ppt/slides/slide4.xml" Id="R41cf1c5fba73485d" /><Relationship Type="http://schemas.openxmlformats.org/officeDocument/2006/relationships/slide" Target="/ppt/slides/slide5.xml" Id="R420cc97f779a44e3" /><Relationship Type="http://schemas.openxmlformats.org/officeDocument/2006/relationships/slide" Target="/ppt/slides/slide6.xml" Id="R21ea838ae3df4f40" /><Relationship Type="http://schemas.openxmlformats.org/officeDocument/2006/relationships/slide" Target="/ppt/slides/slide7.xml" Id="R60c55b046c4146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958e6fc4b24b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44f5cc8ee4a09" /><Relationship Type="http://schemas.openxmlformats.org/officeDocument/2006/relationships/theme" Target="/ppt/slideMasters/theme/theme1.xml" Id="Rd0f8a894394b4c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d44f5cc8ee4a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bcc075acc49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638f347e64c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b2b70d15f4b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e8fe67f3d41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d548e415e40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280e3e0be44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740ca6e7840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KITRON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KITRON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KITRON ASA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KITRON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KITRON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KITRON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741 000 000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KITRON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FOLKETRYGDFONDET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 STREET BANK AND TRUST COMP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 PENSJON PK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J.P. MORGAN SE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CITIBANK, N.A.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 STREET BANK AND TRUST COMP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KITRON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Brunborgs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info@kitron.com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www.kitron.com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976 605 713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KITRON ASA</a:t>
            </a:r>
          </a:p>
        </p:txBody>
      </p:sp>
    </p:spTree>
  </p:cSld>
  <p:clrMapOvr>
    <a:masterClrMapping xmlns:a="http://schemas.openxmlformats.org/drawingml/2006/main"/>
  </p:clrMapOvr>
</p:sld>
</file>