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5abc4357c440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0919cf70e04d45"/>
  </p:sldMasterIdLst>
  <p:sldIdLst>
    <p:sldId xmlns:r="http://schemas.openxmlformats.org/officeDocument/2006/relationships" id="256" r:id="Rf3f4fe7dc5e44c22"/>
    <p:sldId xmlns:r="http://schemas.openxmlformats.org/officeDocument/2006/relationships" id="257" r:id="Rf848858227b449b6"/>
    <p:sldId xmlns:r="http://schemas.openxmlformats.org/officeDocument/2006/relationships" id="258" r:id="R29280e71dab2490d"/>
    <p:sldId xmlns:r="http://schemas.openxmlformats.org/officeDocument/2006/relationships" id="259" r:id="Red554197261b41c3"/>
    <p:sldId xmlns:r="http://schemas.openxmlformats.org/officeDocument/2006/relationships" id="260" r:id="R14e01a8f5a8c4d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0919cf70e04d45" /><Relationship Type="http://schemas.openxmlformats.org/officeDocument/2006/relationships/slide" Target="/ppt/slides/slide1.xml" Id="Rf3f4fe7dc5e44c22" /><Relationship Type="http://schemas.openxmlformats.org/officeDocument/2006/relationships/slide" Target="/ppt/slides/slide2.xml" Id="Rf848858227b449b6" /><Relationship Type="http://schemas.openxmlformats.org/officeDocument/2006/relationships/slide" Target="/ppt/slides/slide3.xml" Id="R29280e71dab2490d" /><Relationship Type="http://schemas.openxmlformats.org/officeDocument/2006/relationships/slide" Target="/ppt/slides/slide4.xml" Id="Red554197261b41c3" /><Relationship Type="http://schemas.openxmlformats.org/officeDocument/2006/relationships/slide" Target="/ppt/slides/slide5.xml" Id="R14e01a8f5a8c4d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8dea367ec34c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3a4da83e842df" /><Relationship Type="http://schemas.openxmlformats.org/officeDocument/2006/relationships/theme" Target="/ppt/slideMasters/theme/theme1.xml" Id="R85e403ddbf414a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93a4da83e842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d6abf77d149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d92ab2a4f40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d2f24d6a943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eaf4fcd1b844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bc0c963004b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ALPHABIT DATA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ALPHABIT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ALPHABIT DATA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ALPHABIT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ALPHABIT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ALPHABIT DATA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976 616 537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ALPHABIT DATA AS</a:t>
            </a:r>
          </a:p>
        </p:txBody>
      </p:sp>
    </p:spTree>
  </p:cSld>
  <p:clrMapOvr>
    <a:masterClrMapping xmlns:a="http://schemas.openxmlformats.org/drawingml/2006/main"/>
  </p:clrMapOvr>
</p:sld>
</file>