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8069250e0b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560ab4191444ee"/>
  </p:sldMasterIdLst>
  <p:sldIdLst>
    <p:sldId xmlns:r="http://schemas.openxmlformats.org/officeDocument/2006/relationships" id="256" r:id="R8b5afa1644da4b77"/>
    <p:sldId xmlns:r="http://schemas.openxmlformats.org/officeDocument/2006/relationships" id="257" r:id="R3da085838b77447e"/>
    <p:sldId xmlns:r="http://schemas.openxmlformats.org/officeDocument/2006/relationships" id="258" r:id="Rfe4a9158dd844fde"/>
    <p:sldId xmlns:r="http://schemas.openxmlformats.org/officeDocument/2006/relationships" id="259" r:id="R01421324592f40d7"/>
    <p:sldId xmlns:r="http://schemas.openxmlformats.org/officeDocument/2006/relationships" id="260" r:id="R7ddcea34b0a14e2a"/>
    <p:sldId xmlns:r="http://schemas.openxmlformats.org/officeDocument/2006/relationships" id="261" r:id="R73f9e627bb0d41b9"/>
    <p:sldId xmlns:r="http://schemas.openxmlformats.org/officeDocument/2006/relationships" id="262" r:id="Rb255d21bbdbb48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60ab4191444ee" /><Relationship Type="http://schemas.openxmlformats.org/officeDocument/2006/relationships/slide" Target="/ppt/slides/slide1.xml" Id="R8b5afa1644da4b77" /><Relationship Type="http://schemas.openxmlformats.org/officeDocument/2006/relationships/slide" Target="/ppt/slides/slide2.xml" Id="R3da085838b77447e" /><Relationship Type="http://schemas.openxmlformats.org/officeDocument/2006/relationships/slide" Target="/ppt/slides/slide3.xml" Id="Rfe4a9158dd844fde" /><Relationship Type="http://schemas.openxmlformats.org/officeDocument/2006/relationships/slide" Target="/ppt/slides/slide4.xml" Id="R01421324592f40d7" /><Relationship Type="http://schemas.openxmlformats.org/officeDocument/2006/relationships/slide" Target="/ppt/slides/slide5.xml" Id="R7ddcea34b0a14e2a" /><Relationship Type="http://schemas.openxmlformats.org/officeDocument/2006/relationships/slide" Target="/ppt/slides/slide6.xml" Id="R73f9e627bb0d41b9" /><Relationship Type="http://schemas.openxmlformats.org/officeDocument/2006/relationships/slide" Target="/ppt/slides/slide7.xml" Id="Rb255d21bbdbb48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977296e98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269d495dd4d95" /><Relationship Type="http://schemas.openxmlformats.org/officeDocument/2006/relationships/theme" Target="/ppt/slideMasters/theme/theme1.xml" Id="R3f027dfdf4c14c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269d495dd4d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176fb88f8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56fa39d5542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f4b5a1f0e48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dc11deedd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70efa2943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da24613124b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fa54d4c624d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MØREKRYSSET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MØREKRYSSET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−478 351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−372 786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976 619 021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