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d9e27916c5a493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3ecbed0320a4048"/>
  </p:sldMasterIdLst>
  <p:sldIdLst>
    <p:sldId xmlns:r="http://schemas.openxmlformats.org/officeDocument/2006/relationships" id="256" r:id="R2c3779c5ca7c4f9c"/>
    <p:sldId xmlns:r="http://schemas.openxmlformats.org/officeDocument/2006/relationships" id="257" r:id="R867ef595b19c4a8a"/>
    <p:sldId xmlns:r="http://schemas.openxmlformats.org/officeDocument/2006/relationships" id="258" r:id="R0626e1de3d6f48d3"/>
    <p:sldId xmlns:r="http://schemas.openxmlformats.org/officeDocument/2006/relationships" id="259" r:id="R4cd591f400374dc3"/>
    <p:sldId xmlns:r="http://schemas.openxmlformats.org/officeDocument/2006/relationships" id="260" r:id="R01bc9ca548904a5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ecbed0320a4048" /><Relationship Type="http://schemas.openxmlformats.org/officeDocument/2006/relationships/slide" Target="/ppt/slides/slide1.xml" Id="R2c3779c5ca7c4f9c" /><Relationship Type="http://schemas.openxmlformats.org/officeDocument/2006/relationships/slide" Target="/ppt/slides/slide2.xml" Id="R867ef595b19c4a8a" /><Relationship Type="http://schemas.openxmlformats.org/officeDocument/2006/relationships/slide" Target="/ppt/slides/slide3.xml" Id="R0626e1de3d6f48d3" /><Relationship Type="http://schemas.openxmlformats.org/officeDocument/2006/relationships/slide" Target="/ppt/slides/slide4.xml" Id="R4cd591f400374dc3" /><Relationship Type="http://schemas.openxmlformats.org/officeDocument/2006/relationships/slide" Target="/ppt/slides/slide5.xml" Id="R01bc9ca548904a5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f6c2e490cf45f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72cc072e6447f8" /><Relationship Type="http://schemas.openxmlformats.org/officeDocument/2006/relationships/theme" Target="/ppt/slideMasters/theme/theme1.xml" Id="R5dff8b4dadc44e3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172cc072e6447f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2396a4503143d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77240956e94ae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66afda1a2043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3decdce8a8480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864840d0ca4f4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ARNE STORRUSTE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STORRUSTE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 STORRUSTE ble etablert [år] og holder til i Hedalen.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STORRUSTE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STORRUSTE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STORRUSTE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Hedalsvegen 1269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3528 Hedalen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arne.storruste@hotmail.com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976 620 461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STORRUSTE</a:t>
            </a:r>
          </a:p>
        </p:txBody>
      </p:sp>
    </p:spTree>
  </p:cSld>
  <p:clrMapOvr>
    <a:masterClrMapping xmlns:a="http://schemas.openxmlformats.org/drawingml/2006/main"/>
  </p:clrMapOvr>
</p:sld>
</file>