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43c219d0947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3dc6e6e164321"/>
  </p:sldMasterIdLst>
  <p:sldIdLst>
    <p:sldId xmlns:r="http://schemas.openxmlformats.org/officeDocument/2006/relationships" id="256" r:id="R35c8da941db24297"/>
    <p:sldId xmlns:r="http://schemas.openxmlformats.org/officeDocument/2006/relationships" id="257" r:id="R1d9bacf6238c449f"/>
    <p:sldId xmlns:r="http://schemas.openxmlformats.org/officeDocument/2006/relationships" id="258" r:id="Rec13c5c6f32e46b7"/>
    <p:sldId xmlns:r="http://schemas.openxmlformats.org/officeDocument/2006/relationships" id="259" r:id="Rd992caf29f3f4183"/>
    <p:sldId xmlns:r="http://schemas.openxmlformats.org/officeDocument/2006/relationships" id="260" r:id="R9475155628c84c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3dc6e6e164321" /><Relationship Type="http://schemas.openxmlformats.org/officeDocument/2006/relationships/slide" Target="/ppt/slides/slide1.xml" Id="R35c8da941db24297" /><Relationship Type="http://schemas.openxmlformats.org/officeDocument/2006/relationships/slide" Target="/ppt/slides/slide2.xml" Id="R1d9bacf6238c449f" /><Relationship Type="http://schemas.openxmlformats.org/officeDocument/2006/relationships/slide" Target="/ppt/slides/slide3.xml" Id="Rec13c5c6f32e46b7" /><Relationship Type="http://schemas.openxmlformats.org/officeDocument/2006/relationships/slide" Target="/ppt/slides/slide4.xml" Id="Rd992caf29f3f4183" /><Relationship Type="http://schemas.openxmlformats.org/officeDocument/2006/relationships/slide" Target="/ppt/slides/slide5.xml" Id="R9475155628c84c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e22b65a84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df4b387904e42" /><Relationship Type="http://schemas.openxmlformats.org/officeDocument/2006/relationships/theme" Target="/ppt/slideMasters/theme/theme1.xml" Id="Rcccb26dfdbc4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adf4b38790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d2b2c310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b11f279d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c5e66cbe3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8f8a22279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40faa600c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