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1919b4597f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a1ac459ec4b55"/>
  </p:sldMasterIdLst>
  <p:sldIdLst>
    <p:sldId xmlns:r="http://schemas.openxmlformats.org/officeDocument/2006/relationships" id="256" r:id="R4f701e972ca94ad7"/>
    <p:sldId xmlns:r="http://schemas.openxmlformats.org/officeDocument/2006/relationships" id="257" r:id="R5c1ce587fc814b00"/>
    <p:sldId xmlns:r="http://schemas.openxmlformats.org/officeDocument/2006/relationships" id="258" r:id="Ra618efd5e3d848d2"/>
    <p:sldId xmlns:r="http://schemas.openxmlformats.org/officeDocument/2006/relationships" id="259" r:id="Rea7980d8a62e4e54"/>
    <p:sldId xmlns:r="http://schemas.openxmlformats.org/officeDocument/2006/relationships" id="260" r:id="R8b83516b71d040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a1ac459ec4b55" /><Relationship Type="http://schemas.openxmlformats.org/officeDocument/2006/relationships/slide" Target="/ppt/slides/slide1.xml" Id="R4f701e972ca94ad7" /><Relationship Type="http://schemas.openxmlformats.org/officeDocument/2006/relationships/slide" Target="/ppt/slides/slide2.xml" Id="R5c1ce587fc814b00" /><Relationship Type="http://schemas.openxmlformats.org/officeDocument/2006/relationships/slide" Target="/ppt/slides/slide3.xml" Id="Ra618efd5e3d848d2" /><Relationship Type="http://schemas.openxmlformats.org/officeDocument/2006/relationships/slide" Target="/ppt/slides/slide4.xml" Id="Rea7980d8a62e4e54" /><Relationship Type="http://schemas.openxmlformats.org/officeDocument/2006/relationships/slide" Target="/ppt/slides/slide5.xml" Id="R8b83516b71d040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bdbfce83924c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189d4871647a1" /><Relationship Type="http://schemas.openxmlformats.org/officeDocument/2006/relationships/theme" Target="/ppt/slideMasters/theme/theme1.xml" Id="Rdfcf500d3a8e42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e189d4871647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e1b59eab24f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a964f2c73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c555dfb4944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9963684e040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8f43e2fb644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ALEXANDER HOWDEN ENERGY PARTNERS SCANDINAVIA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HOWDEN ENERGY PARTNERS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ALEXANDER HOWDEN ENERGY PARTNERS SCANDINAVIA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HOWDEN ENERGY PARTNERS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HOWDEN ENERGY PARTNERS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HOWDEN ENERGY PARTNERS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976 707 923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HOWDEN ENERGY PARTNERS SCANDINAVIA AS</a:t>
            </a:r>
          </a:p>
        </p:txBody>
      </p:sp>
    </p:spTree>
  </p:cSld>
  <p:clrMapOvr>
    <a:masterClrMapping xmlns:a="http://schemas.openxmlformats.org/drawingml/2006/main"/>
  </p:clrMapOvr>
</p:sld>
</file>