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3ced169df4e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95120d73514910"/>
  </p:sldMasterIdLst>
  <p:sldIdLst>
    <p:sldId xmlns:r="http://schemas.openxmlformats.org/officeDocument/2006/relationships" id="256" r:id="R2c7e336d8ec841ca"/>
    <p:sldId xmlns:r="http://schemas.openxmlformats.org/officeDocument/2006/relationships" id="257" r:id="Rf62d8e39944d41aa"/>
    <p:sldId xmlns:r="http://schemas.openxmlformats.org/officeDocument/2006/relationships" id="258" r:id="R6db12aa92d9a4853"/>
    <p:sldId xmlns:r="http://schemas.openxmlformats.org/officeDocument/2006/relationships" id="259" r:id="R84216dfb7e7749b2"/>
    <p:sldId xmlns:r="http://schemas.openxmlformats.org/officeDocument/2006/relationships" id="260" r:id="Rb1da04b7b06743cc"/>
    <p:sldId xmlns:r="http://schemas.openxmlformats.org/officeDocument/2006/relationships" id="261" r:id="R0d0e1d5d4bc5440c"/>
    <p:sldId xmlns:r="http://schemas.openxmlformats.org/officeDocument/2006/relationships" id="262" r:id="R9d7a6c74bc5347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5120d73514910" /><Relationship Type="http://schemas.openxmlformats.org/officeDocument/2006/relationships/slide" Target="/ppt/slides/slide1.xml" Id="R2c7e336d8ec841ca" /><Relationship Type="http://schemas.openxmlformats.org/officeDocument/2006/relationships/slide" Target="/ppt/slides/slide2.xml" Id="Rf62d8e39944d41aa" /><Relationship Type="http://schemas.openxmlformats.org/officeDocument/2006/relationships/slide" Target="/ppt/slides/slide3.xml" Id="R6db12aa92d9a4853" /><Relationship Type="http://schemas.openxmlformats.org/officeDocument/2006/relationships/slide" Target="/ppt/slides/slide4.xml" Id="R84216dfb7e7749b2" /><Relationship Type="http://schemas.openxmlformats.org/officeDocument/2006/relationships/slide" Target="/ppt/slides/slide5.xml" Id="Rb1da04b7b06743cc" /><Relationship Type="http://schemas.openxmlformats.org/officeDocument/2006/relationships/slide" Target="/ppt/slides/slide6.xml" Id="R0d0e1d5d4bc5440c" /><Relationship Type="http://schemas.openxmlformats.org/officeDocument/2006/relationships/slide" Target="/ppt/slides/slide7.xml" Id="R9d7a6c74bc5347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607fd934ee4e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6addf92234998" /><Relationship Type="http://schemas.openxmlformats.org/officeDocument/2006/relationships/theme" Target="/ppt/slideMasters/theme/theme1.xml" Id="Rb24267615fbf44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36addf922349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196dcdb494f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bbeb752fd44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c1941a8734e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1eb3f120047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d367bb13c42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aaa4d300646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e554df7ae4d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VIGRA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VIGRA BYGG AS ble etablert [år] og holder til i Vigra.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15 940 907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2 524 331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2 052 550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3 667 135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5 768 461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JAN-ARVE RØRVIK ROALDSNES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BLINDHEIM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6040 Vigra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976 716 736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