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43f073186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c3d02f16f4d24"/>
  </p:sldMasterIdLst>
  <p:sldIdLst>
    <p:sldId xmlns:r="http://schemas.openxmlformats.org/officeDocument/2006/relationships" id="256" r:id="R21b2688baa32443a"/>
    <p:sldId xmlns:r="http://schemas.openxmlformats.org/officeDocument/2006/relationships" id="257" r:id="Rdd401b538a48464a"/>
    <p:sldId xmlns:r="http://schemas.openxmlformats.org/officeDocument/2006/relationships" id="258" r:id="R5be0a49c0ab14632"/>
    <p:sldId xmlns:r="http://schemas.openxmlformats.org/officeDocument/2006/relationships" id="259" r:id="R9ba35cc777e143be"/>
    <p:sldId xmlns:r="http://schemas.openxmlformats.org/officeDocument/2006/relationships" id="260" r:id="Raf7d6d678f98457f"/>
    <p:sldId xmlns:r="http://schemas.openxmlformats.org/officeDocument/2006/relationships" id="261" r:id="R13a70fd43ac0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c3d02f16f4d24" /><Relationship Type="http://schemas.openxmlformats.org/officeDocument/2006/relationships/slide" Target="/ppt/slides/slide1.xml" Id="R21b2688baa32443a" /><Relationship Type="http://schemas.openxmlformats.org/officeDocument/2006/relationships/slide" Target="/ppt/slides/slide2.xml" Id="Rdd401b538a48464a" /><Relationship Type="http://schemas.openxmlformats.org/officeDocument/2006/relationships/slide" Target="/ppt/slides/slide3.xml" Id="R5be0a49c0ab14632" /><Relationship Type="http://schemas.openxmlformats.org/officeDocument/2006/relationships/slide" Target="/ppt/slides/slide4.xml" Id="R9ba35cc777e143be" /><Relationship Type="http://schemas.openxmlformats.org/officeDocument/2006/relationships/slide" Target="/ppt/slides/slide5.xml" Id="Raf7d6d678f98457f" /><Relationship Type="http://schemas.openxmlformats.org/officeDocument/2006/relationships/slide" Target="/ppt/slides/slide6.xml" Id="R13a70fd43ac0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cac4156ad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dae54de274134" /><Relationship Type="http://schemas.openxmlformats.org/officeDocument/2006/relationships/theme" Target="/ppt/slideMasters/theme/theme1.xml" Id="R21e0a1145096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dae54de27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97146af08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709eb62d344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a2cc9a4ab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2531fd3d5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62cb72e90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aaa1232240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