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7fefa0e2144f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a227acb594e3d"/>
  </p:sldMasterIdLst>
  <p:sldIdLst>
    <p:sldId xmlns:r="http://schemas.openxmlformats.org/officeDocument/2006/relationships" id="256" r:id="Rfce63c7d4993410e"/>
    <p:sldId xmlns:r="http://schemas.openxmlformats.org/officeDocument/2006/relationships" id="257" r:id="R2807a8796fe042f9"/>
    <p:sldId xmlns:r="http://schemas.openxmlformats.org/officeDocument/2006/relationships" id="258" r:id="R0d04443168a74d61"/>
    <p:sldId xmlns:r="http://schemas.openxmlformats.org/officeDocument/2006/relationships" id="259" r:id="R5031020a95124786"/>
    <p:sldId xmlns:r="http://schemas.openxmlformats.org/officeDocument/2006/relationships" id="260" r:id="R7052b5a0b63844f1"/>
    <p:sldId xmlns:r="http://schemas.openxmlformats.org/officeDocument/2006/relationships" id="261" r:id="R5de6d22c1c7f417a"/>
    <p:sldId xmlns:r="http://schemas.openxmlformats.org/officeDocument/2006/relationships" id="262" r:id="R5163a2f7a9ba42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a227acb594e3d" /><Relationship Type="http://schemas.openxmlformats.org/officeDocument/2006/relationships/slide" Target="/ppt/slides/slide1.xml" Id="Rfce63c7d4993410e" /><Relationship Type="http://schemas.openxmlformats.org/officeDocument/2006/relationships/slide" Target="/ppt/slides/slide2.xml" Id="R2807a8796fe042f9" /><Relationship Type="http://schemas.openxmlformats.org/officeDocument/2006/relationships/slide" Target="/ppt/slides/slide3.xml" Id="R0d04443168a74d61" /><Relationship Type="http://schemas.openxmlformats.org/officeDocument/2006/relationships/slide" Target="/ppt/slides/slide4.xml" Id="R5031020a95124786" /><Relationship Type="http://schemas.openxmlformats.org/officeDocument/2006/relationships/slide" Target="/ppt/slides/slide5.xml" Id="R7052b5a0b63844f1" /><Relationship Type="http://schemas.openxmlformats.org/officeDocument/2006/relationships/slide" Target="/ppt/slides/slide6.xml" Id="R5de6d22c1c7f417a" /><Relationship Type="http://schemas.openxmlformats.org/officeDocument/2006/relationships/slide" Target="/ppt/slides/slide7.xml" Id="R5163a2f7a9ba42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743561ebd4b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d5a49170e4a4f" /><Relationship Type="http://schemas.openxmlformats.org/officeDocument/2006/relationships/theme" Target="/ppt/slideMasters/theme/theme1.xml" Id="R00d0da3288ea41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2d5a49170e4a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41ec290ed44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6cf168a054c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cadb00e5f40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752195424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e08bdd55e4f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b50289e0c43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e2b80116748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MAGNE OPLAND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OPLAND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OPLAND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OPLAND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OPLAND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OPLAND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35 654 447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3 980 295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3 488 841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13 480 903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23 654 897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OPLAND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OPLAND  –  66,5 %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SOLEM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BANG ROLFSEN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OPLAND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Vestersidvegen 180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8658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18 87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976 755 421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OPLAND AS</a:t>
            </a:r>
          </a:p>
        </p:txBody>
      </p:sp>
    </p:spTree>
  </p:cSld>
  <p:clrMapOvr>
    <a:masterClrMapping xmlns:a="http://schemas.openxmlformats.org/drawingml/2006/main"/>
  </p:clrMapOvr>
</p:sld>
</file>