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532e90022441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ed6b078d764021"/>
  </p:sldMasterIdLst>
  <p:sldIdLst>
    <p:sldId xmlns:r="http://schemas.openxmlformats.org/officeDocument/2006/relationships" id="256" r:id="Re3848ef399a240f5"/>
    <p:sldId xmlns:r="http://schemas.openxmlformats.org/officeDocument/2006/relationships" id="257" r:id="Rb518a69ef8ac484c"/>
    <p:sldId xmlns:r="http://schemas.openxmlformats.org/officeDocument/2006/relationships" id="258" r:id="R8f74f40df7df4157"/>
    <p:sldId xmlns:r="http://schemas.openxmlformats.org/officeDocument/2006/relationships" id="259" r:id="Rd461106e51074390"/>
    <p:sldId xmlns:r="http://schemas.openxmlformats.org/officeDocument/2006/relationships" id="260" r:id="Rcf53371c358843d0"/>
    <p:sldId xmlns:r="http://schemas.openxmlformats.org/officeDocument/2006/relationships" id="261" r:id="R40d0b4479d9c403e"/>
    <p:sldId xmlns:r="http://schemas.openxmlformats.org/officeDocument/2006/relationships" id="262" r:id="R8e3c042f57eb46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ed6b078d764021" /><Relationship Type="http://schemas.openxmlformats.org/officeDocument/2006/relationships/slide" Target="/ppt/slides/slide1.xml" Id="Re3848ef399a240f5" /><Relationship Type="http://schemas.openxmlformats.org/officeDocument/2006/relationships/slide" Target="/ppt/slides/slide2.xml" Id="Rb518a69ef8ac484c" /><Relationship Type="http://schemas.openxmlformats.org/officeDocument/2006/relationships/slide" Target="/ppt/slides/slide3.xml" Id="R8f74f40df7df4157" /><Relationship Type="http://schemas.openxmlformats.org/officeDocument/2006/relationships/slide" Target="/ppt/slides/slide4.xml" Id="Rd461106e51074390" /><Relationship Type="http://schemas.openxmlformats.org/officeDocument/2006/relationships/slide" Target="/ppt/slides/slide5.xml" Id="Rcf53371c358843d0" /><Relationship Type="http://schemas.openxmlformats.org/officeDocument/2006/relationships/slide" Target="/ppt/slides/slide6.xml" Id="R40d0b4479d9c403e" /><Relationship Type="http://schemas.openxmlformats.org/officeDocument/2006/relationships/slide" Target="/ppt/slides/slide7.xml" Id="R8e3c042f57eb46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9d99827e084d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a6d4207854912" /><Relationship Type="http://schemas.openxmlformats.org/officeDocument/2006/relationships/theme" Target="/ppt/slideMasters/theme/theme1.xml" Id="Rc1488b4d035e48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aa6d42078549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8db9dbddb43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10fd2f1af4f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15b4cd09c46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5f1e3739d4c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8bf84e19f45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05f0a392943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a8f84454440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MAGNE OPLAND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 OPLAND AS ble etablert [år] og holder til i Mosjøen.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35 654 447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3 980 295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3 488 841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13 480 903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23 654 897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MAGNE  –  66,5 %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SOLEM TOMMY  –  28,6 %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ROLFSEN PER BANG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Vestersidvegen 180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8658 Mosjøen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18 87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976 755 421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