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871a361fa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08c2c64b54499"/>
  </p:sldMasterIdLst>
  <p:sldIdLst>
    <p:sldId xmlns:r="http://schemas.openxmlformats.org/officeDocument/2006/relationships" id="256" r:id="R50a2ea1f35414c96"/>
    <p:sldId xmlns:r="http://schemas.openxmlformats.org/officeDocument/2006/relationships" id="257" r:id="Rcdfa9b3ed7534f47"/>
    <p:sldId xmlns:r="http://schemas.openxmlformats.org/officeDocument/2006/relationships" id="258" r:id="Rcd27f98a4bc448e7"/>
    <p:sldId xmlns:r="http://schemas.openxmlformats.org/officeDocument/2006/relationships" id="259" r:id="R7186281303d549d9"/>
    <p:sldId xmlns:r="http://schemas.openxmlformats.org/officeDocument/2006/relationships" id="260" r:id="Rbd07442cb2364c83"/>
    <p:sldId xmlns:r="http://schemas.openxmlformats.org/officeDocument/2006/relationships" id="261" r:id="Rf48bd005a56c4cf8"/>
    <p:sldId xmlns:r="http://schemas.openxmlformats.org/officeDocument/2006/relationships" id="262" r:id="R1cfe09569f10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08c2c64b54499" /><Relationship Type="http://schemas.openxmlformats.org/officeDocument/2006/relationships/slide" Target="/ppt/slides/slide1.xml" Id="R50a2ea1f35414c96" /><Relationship Type="http://schemas.openxmlformats.org/officeDocument/2006/relationships/slide" Target="/ppt/slides/slide2.xml" Id="Rcdfa9b3ed7534f47" /><Relationship Type="http://schemas.openxmlformats.org/officeDocument/2006/relationships/slide" Target="/ppt/slides/slide3.xml" Id="Rcd27f98a4bc448e7" /><Relationship Type="http://schemas.openxmlformats.org/officeDocument/2006/relationships/slide" Target="/ppt/slides/slide4.xml" Id="R7186281303d549d9" /><Relationship Type="http://schemas.openxmlformats.org/officeDocument/2006/relationships/slide" Target="/ppt/slides/slide5.xml" Id="Rbd07442cb2364c83" /><Relationship Type="http://schemas.openxmlformats.org/officeDocument/2006/relationships/slide" Target="/ppt/slides/slide6.xml" Id="Rf48bd005a56c4cf8" /><Relationship Type="http://schemas.openxmlformats.org/officeDocument/2006/relationships/slide" Target="/ppt/slides/slide7.xml" Id="R1cfe09569f10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528a41fb4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6784993234319" /><Relationship Type="http://schemas.openxmlformats.org/officeDocument/2006/relationships/theme" Target="/ppt/slideMasters/theme/theme1.xml" Id="R5ed2cedd5fc6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678499323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afef3fd5b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cc30c2990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5f8dfabc3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2f0a83fd4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bedcaf1b5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419cb586b40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e5af4b75a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KAFREM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KAFREM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7 111 388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29 365 443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976 764 617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KAFREM AS</a:t>
            </a:r>
          </a:p>
        </p:txBody>
      </p:sp>
    </p:spTree>
  </p:cSld>
  <p:clrMapOvr>
    <a:masterClrMapping xmlns:a="http://schemas.openxmlformats.org/drawingml/2006/main"/>
  </p:clrMapOvr>
</p:sld>
</file>