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adbb025fe546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749cce83d84240"/>
  </p:sldMasterIdLst>
  <p:sldIdLst>
    <p:sldId xmlns:r="http://schemas.openxmlformats.org/officeDocument/2006/relationships" id="256" r:id="Rf3c270e434c447e7"/>
    <p:sldId xmlns:r="http://schemas.openxmlformats.org/officeDocument/2006/relationships" id="257" r:id="R2b97c40332944cf6"/>
    <p:sldId xmlns:r="http://schemas.openxmlformats.org/officeDocument/2006/relationships" id="258" r:id="R57bfc40b53764a05"/>
    <p:sldId xmlns:r="http://schemas.openxmlformats.org/officeDocument/2006/relationships" id="259" r:id="R30ce410d19694b37"/>
    <p:sldId xmlns:r="http://schemas.openxmlformats.org/officeDocument/2006/relationships" id="260" r:id="R338cdd3bdd364f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49cce83d84240" /><Relationship Type="http://schemas.openxmlformats.org/officeDocument/2006/relationships/slide" Target="/ppt/slides/slide1.xml" Id="Rf3c270e434c447e7" /><Relationship Type="http://schemas.openxmlformats.org/officeDocument/2006/relationships/slide" Target="/ppt/slides/slide2.xml" Id="R2b97c40332944cf6" /><Relationship Type="http://schemas.openxmlformats.org/officeDocument/2006/relationships/slide" Target="/ppt/slides/slide3.xml" Id="R57bfc40b53764a05" /><Relationship Type="http://schemas.openxmlformats.org/officeDocument/2006/relationships/slide" Target="/ppt/slides/slide4.xml" Id="R30ce410d19694b37" /><Relationship Type="http://schemas.openxmlformats.org/officeDocument/2006/relationships/slide" Target="/ppt/slides/slide5.xml" Id="R338cdd3bdd364f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92e81f8a94e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3dc562f3d45ab" /><Relationship Type="http://schemas.openxmlformats.org/officeDocument/2006/relationships/theme" Target="/ppt/slideMasters/theme/theme1.xml" Id="R3e3b577356da44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33dc562f3d45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3ae62c3b84a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a31598fc7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7778793da42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2ffb8dbda47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c980bad0f4a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BELLMAN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976 769 082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BELLMAN AS</a:t>
            </a:r>
          </a:p>
        </p:txBody>
      </p:sp>
    </p:spTree>
  </p:cSld>
  <p:clrMapOvr>
    <a:masterClrMapping xmlns:a="http://schemas.openxmlformats.org/drawingml/2006/main"/>
  </p:clrMapOvr>
</p:sld>
</file>