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e712199f5742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4b96780a264a99"/>
  </p:sldMasterIdLst>
  <p:sldIdLst>
    <p:sldId xmlns:r="http://schemas.openxmlformats.org/officeDocument/2006/relationships" id="256" r:id="Rf3b439ba5af24353"/>
    <p:sldId xmlns:r="http://schemas.openxmlformats.org/officeDocument/2006/relationships" id="257" r:id="Rc09259ced1254f7b"/>
    <p:sldId xmlns:r="http://schemas.openxmlformats.org/officeDocument/2006/relationships" id="258" r:id="R19d2b1914eea4d79"/>
    <p:sldId xmlns:r="http://schemas.openxmlformats.org/officeDocument/2006/relationships" id="259" r:id="R365d5f08c41a45c5"/>
    <p:sldId xmlns:r="http://schemas.openxmlformats.org/officeDocument/2006/relationships" id="260" r:id="Ra5f447ce6b644d81"/>
    <p:sldId xmlns:r="http://schemas.openxmlformats.org/officeDocument/2006/relationships" id="261" r:id="R9b6efc32f56344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4b96780a264a99" /><Relationship Type="http://schemas.openxmlformats.org/officeDocument/2006/relationships/slide" Target="/ppt/slides/slide1.xml" Id="Rf3b439ba5af24353" /><Relationship Type="http://schemas.openxmlformats.org/officeDocument/2006/relationships/slide" Target="/ppt/slides/slide2.xml" Id="Rc09259ced1254f7b" /><Relationship Type="http://schemas.openxmlformats.org/officeDocument/2006/relationships/slide" Target="/ppt/slides/slide3.xml" Id="R19d2b1914eea4d79" /><Relationship Type="http://schemas.openxmlformats.org/officeDocument/2006/relationships/slide" Target="/ppt/slides/slide4.xml" Id="R365d5f08c41a45c5" /><Relationship Type="http://schemas.openxmlformats.org/officeDocument/2006/relationships/slide" Target="/ppt/slides/slide5.xml" Id="Ra5f447ce6b644d81" /><Relationship Type="http://schemas.openxmlformats.org/officeDocument/2006/relationships/slide" Target="/ppt/slides/slide6.xml" Id="R9b6efc32f56344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d5728fb4d041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1d278fabf441a" /><Relationship Type="http://schemas.openxmlformats.org/officeDocument/2006/relationships/theme" Target="/ppt/slideMasters/theme/theme1.xml" Id="Re04acd23151b44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f1d278fabf44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50515c05d4d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516f4f5144f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5b5cecafc43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c91a9004a49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fe0b6c5fd4d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e77890f1149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CENTRUM MØBLER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CENTRUM MØBLER ANS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15 696 641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1 600 856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1 492 360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672 079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5 237 944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Bedehusvegen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81 65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976 770 064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