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f83031a7cd4e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e22f4ae2b549c0"/>
  </p:sldMasterIdLst>
  <p:sldIdLst>
    <p:sldId xmlns:r="http://schemas.openxmlformats.org/officeDocument/2006/relationships" id="256" r:id="R98cf50ec322b4316"/>
    <p:sldId xmlns:r="http://schemas.openxmlformats.org/officeDocument/2006/relationships" id="257" r:id="Rf6f1e63d85004f21"/>
    <p:sldId xmlns:r="http://schemas.openxmlformats.org/officeDocument/2006/relationships" id="258" r:id="Rcef5269fef864447"/>
    <p:sldId xmlns:r="http://schemas.openxmlformats.org/officeDocument/2006/relationships" id="259" r:id="Rd8ff4176ca174544"/>
    <p:sldId xmlns:r="http://schemas.openxmlformats.org/officeDocument/2006/relationships" id="260" r:id="Rf17f1ac719fd42ab"/>
    <p:sldId xmlns:r="http://schemas.openxmlformats.org/officeDocument/2006/relationships" id="261" r:id="Re23e70860e0f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22f4ae2b549c0" /><Relationship Type="http://schemas.openxmlformats.org/officeDocument/2006/relationships/slide" Target="/ppt/slides/slide1.xml" Id="R98cf50ec322b4316" /><Relationship Type="http://schemas.openxmlformats.org/officeDocument/2006/relationships/slide" Target="/ppt/slides/slide2.xml" Id="Rf6f1e63d85004f21" /><Relationship Type="http://schemas.openxmlformats.org/officeDocument/2006/relationships/slide" Target="/ppt/slides/slide3.xml" Id="Rcef5269fef864447" /><Relationship Type="http://schemas.openxmlformats.org/officeDocument/2006/relationships/slide" Target="/ppt/slides/slide4.xml" Id="Rd8ff4176ca174544" /><Relationship Type="http://schemas.openxmlformats.org/officeDocument/2006/relationships/slide" Target="/ppt/slides/slide5.xml" Id="Rf17f1ac719fd42ab" /><Relationship Type="http://schemas.openxmlformats.org/officeDocument/2006/relationships/slide" Target="/ppt/slides/slide6.xml" Id="Re23e70860e0f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b879a41a348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b72140cfa42e3" /><Relationship Type="http://schemas.openxmlformats.org/officeDocument/2006/relationships/theme" Target="/ppt/slideMasters/theme/theme1.xml" Id="R0de2955b17aa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eb72140cfa42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63505a0b941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e9a7a37eb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5e4d8f348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316a7c9ba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cffa95c1940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bbaa57f8840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MØBLER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MØBLER ANS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5 237 944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Bedehusvegen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65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976 770 064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