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f0d59ac7ff49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00604aa9964cae"/>
  </p:sldMasterIdLst>
  <p:sldIdLst>
    <p:sldId xmlns:r="http://schemas.openxmlformats.org/officeDocument/2006/relationships" id="256" r:id="R6887a7e8739d453b"/>
    <p:sldId xmlns:r="http://schemas.openxmlformats.org/officeDocument/2006/relationships" id="257" r:id="Re8cc49f8ea8447e1"/>
    <p:sldId xmlns:r="http://schemas.openxmlformats.org/officeDocument/2006/relationships" id="258" r:id="R84cbc2731cad43c1"/>
    <p:sldId xmlns:r="http://schemas.openxmlformats.org/officeDocument/2006/relationships" id="259" r:id="R859d1af18ea34f1c"/>
    <p:sldId xmlns:r="http://schemas.openxmlformats.org/officeDocument/2006/relationships" id="260" r:id="R3ec33bdc3af645c6"/>
    <p:sldId xmlns:r="http://schemas.openxmlformats.org/officeDocument/2006/relationships" id="261" r:id="Rbae7e10c7697457f"/>
    <p:sldId xmlns:r="http://schemas.openxmlformats.org/officeDocument/2006/relationships" id="262" r:id="R26c6cfde127e4d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00604aa9964cae" /><Relationship Type="http://schemas.openxmlformats.org/officeDocument/2006/relationships/slide" Target="/ppt/slides/slide1.xml" Id="R6887a7e8739d453b" /><Relationship Type="http://schemas.openxmlformats.org/officeDocument/2006/relationships/slide" Target="/ppt/slides/slide2.xml" Id="Re8cc49f8ea8447e1" /><Relationship Type="http://schemas.openxmlformats.org/officeDocument/2006/relationships/slide" Target="/ppt/slides/slide3.xml" Id="R84cbc2731cad43c1" /><Relationship Type="http://schemas.openxmlformats.org/officeDocument/2006/relationships/slide" Target="/ppt/slides/slide4.xml" Id="R859d1af18ea34f1c" /><Relationship Type="http://schemas.openxmlformats.org/officeDocument/2006/relationships/slide" Target="/ppt/slides/slide5.xml" Id="R3ec33bdc3af645c6" /><Relationship Type="http://schemas.openxmlformats.org/officeDocument/2006/relationships/slide" Target="/ppt/slides/slide6.xml" Id="Rbae7e10c7697457f" /><Relationship Type="http://schemas.openxmlformats.org/officeDocument/2006/relationships/slide" Target="/ppt/slides/slide7.xml" Id="R26c6cfde127e4d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37db6dd06d46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a2506c87140dd" /><Relationship Type="http://schemas.openxmlformats.org/officeDocument/2006/relationships/theme" Target="/ppt/slideMasters/theme/theme1.xml" Id="Rce083f9908734c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aa2506c87140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2235e3cc94e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c9c61ad2740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cec7a43b24c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409e1f02948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127e869e04b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cb5c4fd4041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2b870eadc4a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GREENCARRIER CONSOLIDATORS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GREENCARRIER CONSOLIDATORS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10 549 308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−3 072 297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−3 051 625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2 918 720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MARITIME FREIGHT IN GOTHENBURG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marius.lien@mta.se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consolidators.greencarrier.com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