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f426248b9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690c15214d4465"/>
  </p:sldMasterIdLst>
  <p:sldIdLst>
    <p:sldId xmlns:r="http://schemas.openxmlformats.org/officeDocument/2006/relationships" id="256" r:id="R3b201a1b05f443c2"/>
    <p:sldId xmlns:r="http://schemas.openxmlformats.org/officeDocument/2006/relationships" id="257" r:id="R3a999e484f5e4138"/>
    <p:sldId xmlns:r="http://schemas.openxmlformats.org/officeDocument/2006/relationships" id="258" r:id="Ra156b51b097644c9"/>
    <p:sldId xmlns:r="http://schemas.openxmlformats.org/officeDocument/2006/relationships" id="259" r:id="Rb5d2f5b579ba40c2"/>
    <p:sldId xmlns:r="http://schemas.openxmlformats.org/officeDocument/2006/relationships" id="260" r:id="Rd8134da5f519459b"/>
    <p:sldId xmlns:r="http://schemas.openxmlformats.org/officeDocument/2006/relationships" id="261" r:id="Rdb0ea20a77e8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90c15214d4465" /><Relationship Type="http://schemas.openxmlformats.org/officeDocument/2006/relationships/slide" Target="/ppt/slides/slide1.xml" Id="R3b201a1b05f443c2" /><Relationship Type="http://schemas.openxmlformats.org/officeDocument/2006/relationships/slide" Target="/ppt/slides/slide2.xml" Id="R3a999e484f5e4138" /><Relationship Type="http://schemas.openxmlformats.org/officeDocument/2006/relationships/slide" Target="/ppt/slides/slide3.xml" Id="Ra156b51b097644c9" /><Relationship Type="http://schemas.openxmlformats.org/officeDocument/2006/relationships/slide" Target="/ppt/slides/slide4.xml" Id="Rb5d2f5b579ba40c2" /><Relationship Type="http://schemas.openxmlformats.org/officeDocument/2006/relationships/slide" Target="/ppt/slides/slide5.xml" Id="Rd8134da5f519459b" /><Relationship Type="http://schemas.openxmlformats.org/officeDocument/2006/relationships/slide" Target="/ppt/slides/slide6.xml" Id="Rdb0ea20a77e8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e8e6f40d1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55b1a08d64d15" /><Relationship Type="http://schemas.openxmlformats.org/officeDocument/2006/relationships/theme" Target="/ppt/slideMasters/theme/theme1.xml" Id="R365ca95dca74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55b1a08d64d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9988813bc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a9ffce53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212d4e14f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ef193c91b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bc3de995746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b9e72addb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