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49dbe2b2f45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cb07e9c4d48a9"/>
  </p:sldMasterIdLst>
  <p:sldIdLst>
    <p:sldId xmlns:r="http://schemas.openxmlformats.org/officeDocument/2006/relationships" id="256" r:id="Rf27ba172a166476d"/>
    <p:sldId xmlns:r="http://schemas.openxmlformats.org/officeDocument/2006/relationships" id="257" r:id="R4ba6eb2b9a294d3f"/>
    <p:sldId xmlns:r="http://schemas.openxmlformats.org/officeDocument/2006/relationships" id="258" r:id="Rb778af11adb64b73"/>
    <p:sldId xmlns:r="http://schemas.openxmlformats.org/officeDocument/2006/relationships" id="259" r:id="R862034df1b084b88"/>
    <p:sldId xmlns:r="http://schemas.openxmlformats.org/officeDocument/2006/relationships" id="260" r:id="R85b85471147a41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cb07e9c4d48a9" /><Relationship Type="http://schemas.openxmlformats.org/officeDocument/2006/relationships/slide" Target="/ppt/slides/slide1.xml" Id="Rf27ba172a166476d" /><Relationship Type="http://schemas.openxmlformats.org/officeDocument/2006/relationships/slide" Target="/ppt/slides/slide2.xml" Id="R4ba6eb2b9a294d3f" /><Relationship Type="http://schemas.openxmlformats.org/officeDocument/2006/relationships/slide" Target="/ppt/slides/slide3.xml" Id="Rb778af11adb64b73" /><Relationship Type="http://schemas.openxmlformats.org/officeDocument/2006/relationships/slide" Target="/ppt/slides/slide4.xml" Id="R862034df1b084b88" /><Relationship Type="http://schemas.openxmlformats.org/officeDocument/2006/relationships/slide" Target="/ppt/slides/slide5.xml" Id="R85b85471147a41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3e897edc4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d444a88184edf" /><Relationship Type="http://schemas.openxmlformats.org/officeDocument/2006/relationships/theme" Target="/ppt/slideMasters/theme/theme1.xml" Id="Re865a4ae400c47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ad444a8818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f1b8e8b4c42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261047a534d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40871c8c645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6c686e06b41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8b6f8d1634d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PERM INVEST AS</a:t>
            </a:r>
          </a:p>
        </p:txBody>
      </p:sp>
    </p:spTree>
  </p:cSld>
  <p:clrMapOvr>
    <a:masterClrMapping xmlns:a="http://schemas.openxmlformats.org/drawingml/2006/main"/>
  </p:clrMapOvr>
</p:sld>
</file>