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366c03e03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402c2038e4e67"/>
  </p:sldMasterIdLst>
  <p:sldIdLst>
    <p:sldId xmlns:r="http://schemas.openxmlformats.org/officeDocument/2006/relationships" id="256" r:id="Rb5a15f7c9dab4314"/>
    <p:sldId xmlns:r="http://schemas.openxmlformats.org/officeDocument/2006/relationships" id="257" r:id="R9d1fef3fe71a4b5d"/>
    <p:sldId xmlns:r="http://schemas.openxmlformats.org/officeDocument/2006/relationships" id="258" r:id="R60cbb72a4f064566"/>
    <p:sldId xmlns:r="http://schemas.openxmlformats.org/officeDocument/2006/relationships" id="259" r:id="R22aa2c1c45c54bd8"/>
    <p:sldId xmlns:r="http://schemas.openxmlformats.org/officeDocument/2006/relationships" id="260" r:id="Rce8282ad1fe5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402c2038e4e67" /><Relationship Type="http://schemas.openxmlformats.org/officeDocument/2006/relationships/slide" Target="/ppt/slides/slide1.xml" Id="Rb5a15f7c9dab4314" /><Relationship Type="http://schemas.openxmlformats.org/officeDocument/2006/relationships/slide" Target="/ppt/slides/slide2.xml" Id="R9d1fef3fe71a4b5d" /><Relationship Type="http://schemas.openxmlformats.org/officeDocument/2006/relationships/slide" Target="/ppt/slides/slide3.xml" Id="R60cbb72a4f064566" /><Relationship Type="http://schemas.openxmlformats.org/officeDocument/2006/relationships/slide" Target="/ppt/slides/slide4.xml" Id="R22aa2c1c45c54bd8" /><Relationship Type="http://schemas.openxmlformats.org/officeDocument/2006/relationships/slide" Target="/ppt/slides/slide5.xml" Id="Rce8282ad1fe5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b26ff000e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6b7f423a34c63" /><Relationship Type="http://schemas.openxmlformats.org/officeDocument/2006/relationships/theme" Target="/ppt/slideMasters/theme/theme1.xml" Id="Rcb328f0a418e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6b7f423a3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b65c31ac2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12f67bdda48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087ab44a9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edfe14ee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bdf13b05c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TELE-MEK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TELE-MEK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976 802 489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