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a3de68adf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337f5be3540a1"/>
  </p:sldMasterIdLst>
  <p:sldIdLst>
    <p:sldId xmlns:r="http://schemas.openxmlformats.org/officeDocument/2006/relationships" id="256" r:id="R955fd2a8758f4246"/>
    <p:sldId xmlns:r="http://schemas.openxmlformats.org/officeDocument/2006/relationships" id="257" r:id="R6d9976f416f5402d"/>
    <p:sldId xmlns:r="http://schemas.openxmlformats.org/officeDocument/2006/relationships" id="258" r:id="R1c498686f8f54850"/>
    <p:sldId xmlns:r="http://schemas.openxmlformats.org/officeDocument/2006/relationships" id="259" r:id="R715fd72385c74168"/>
    <p:sldId xmlns:r="http://schemas.openxmlformats.org/officeDocument/2006/relationships" id="260" r:id="Rc7cdd0298284423d"/>
    <p:sldId xmlns:r="http://schemas.openxmlformats.org/officeDocument/2006/relationships" id="261" r:id="R2737a25ce21b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337f5be3540a1" /><Relationship Type="http://schemas.openxmlformats.org/officeDocument/2006/relationships/slide" Target="/ppt/slides/slide1.xml" Id="R955fd2a8758f4246" /><Relationship Type="http://schemas.openxmlformats.org/officeDocument/2006/relationships/slide" Target="/ppt/slides/slide2.xml" Id="R6d9976f416f5402d" /><Relationship Type="http://schemas.openxmlformats.org/officeDocument/2006/relationships/slide" Target="/ppt/slides/slide3.xml" Id="R1c498686f8f54850" /><Relationship Type="http://schemas.openxmlformats.org/officeDocument/2006/relationships/slide" Target="/ppt/slides/slide4.xml" Id="R715fd72385c74168" /><Relationship Type="http://schemas.openxmlformats.org/officeDocument/2006/relationships/slide" Target="/ppt/slides/slide5.xml" Id="Rc7cdd0298284423d" /><Relationship Type="http://schemas.openxmlformats.org/officeDocument/2006/relationships/slide" Target="/ppt/slides/slide6.xml" Id="R2737a25ce21b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a48a16636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1b6fc3584f96" /><Relationship Type="http://schemas.openxmlformats.org/officeDocument/2006/relationships/theme" Target="/ppt/slideMasters/theme/theme1.xml" Id="R531bb8100270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c1b6fc358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4d3524fdc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aff59395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2eec1abc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1e22b4ff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d13f8b64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ed034ab9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