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de0446693bb48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88d2ad53994034"/>
  </p:sldMasterIdLst>
  <p:sldIdLst>
    <p:sldId xmlns:r="http://schemas.openxmlformats.org/officeDocument/2006/relationships" id="256" r:id="Rc28106a7135d4368"/>
    <p:sldId xmlns:r="http://schemas.openxmlformats.org/officeDocument/2006/relationships" id="257" r:id="R5433f956011d4686"/>
    <p:sldId xmlns:r="http://schemas.openxmlformats.org/officeDocument/2006/relationships" id="258" r:id="R061826da790c493f"/>
    <p:sldId xmlns:r="http://schemas.openxmlformats.org/officeDocument/2006/relationships" id="259" r:id="Rb672dcc55ccf4e67"/>
    <p:sldId xmlns:r="http://schemas.openxmlformats.org/officeDocument/2006/relationships" id="260" r:id="R6aa6116c2b974e31"/>
    <p:sldId xmlns:r="http://schemas.openxmlformats.org/officeDocument/2006/relationships" id="261" r:id="R4f3faf2556514b4d"/>
    <p:sldId xmlns:r="http://schemas.openxmlformats.org/officeDocument/2006/relationships" id="262" r:id="Re1d2c2533f4f45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88d2ad53994034" /><Relationship Type="http://schemas.openxmlformats.org/officeDocument/2006/relationships/slide" Target="/ppt/slides/slide1.xml" Id="Rc28106a7135d4368" /><Relationship Type="http://schemas.openxmlformats.org/officeDocument/2006/relationships/slide" Target="/ppt/slides/slide2.xml" Id="R5433f956011d4686" /><Relationship Type="http://schemas.openxmlformats.org/officeDocument/2006/relationships/slide" Target="/ppt/slides/slide3.xml" Id="R061826da790c493f" /><Relationship Type="http://schemas.openxmlformats.org/officeDocument/2006/relationships/slide" Target="/ppt/slides/slide4.xml" Id="Rb672dcc55ccf4e67" /><Relationship Type="http://schemas.openxmlformats.org/officeDocument/2006/relationships/slide" Target="/ppt/slides/slide5.xml" Id="R6aa6116c2b974e31" /><Relationship Type="http://schemas.openxmlformats.org/officeDocument/2006/relationships/slide" Target="/ppt/slides/slide6.xml" Id="R4f3faf2556514b4d" /><Relationship Type="http://schemas.openxmlformats.org/officeDocument/2006/relationships/slide" Target="/ppt/slides/slide7.xml" Id="Re1d2c2533f4f45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dea4ca7ddf4a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e2fe2c79514864" /><Relationship Type="http://schemas.openxmlformats.org/officeDocument/2006/relationships/theme" Target="/ppt/slideMasters/theme/theme1.xml" Id="Rf7c01ac7b83d47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e2fe2c795148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b1ded46b0044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008122c50d4c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a8cf892e9b44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617765a11549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438d7054bd4a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37a59dfc4f43d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4453add5184f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MADSEN &amp; 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MADSEN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MADSEN &amp; CO AS ble etablert [år] og holder til i Avaldsnes.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MADSEN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MADSEN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MADSEN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−69 827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−65 823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3 421 289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3 730 148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MADSEN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MADSEN BJØRN ODDVAR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MADSEN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Rogaland Ressurssenter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4262 Avaldsnes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85 62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976 820 185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MADSEN &amp; CO AS</a:t>
            </a:r>
          </a:p>
        </p:txBody>
      </p:sp>
    </p:spTree>
  </p:cSld>
  <p:clrMapOvr>
    <a:masterClrMapping xmlns:a="http://schemas.openxmlformats.org/drawingml/2006/main"/>
  </p:clrMapOvr>
</p:sld>
</file>