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e3a86691184b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5caa5162f143bf"/>
  </p:sldMasterIdLst>
  <p:sldIdLst>
    <p:sldId xmlns:r="http://schemas.openxmlformats.org/officeDocument/2006/relationships" id="256" r:id="R0e1a2444a90c41b2"/>
    <p:sldId xmlns:r="http://schemas.openxmlformats.org/officeDocument/2006/relationships" id="257" r:id="Rb9ff642786a94e9f"/>
    <p:sldId xmlns:r="http://schemas.openxmlformats.org/officeDocument/2006/relationships" id="258" r:id="R6b8df7b33bed4530"/>
    <p:sldId xmlns:r="http://schemas.openxmlformats.org/officeDocument/2006/relationships" id="259" r:id="R4312ae86eff041d7"/>
    <p:sldId xmlns:r="http://schemas.openxmlformats.org/officeDocument/2006/relationships" id="260" r:id="R5f101598e7a04d0f"/>
    <p:sldId xmlns:r="http://schemas.openxmlformats.org/officeDocument/2006/relationships" id="261" r:id="R9ff4e181cc944994"/>
    <p:sldId xmlns:r="http://schemas.openxmlformats.org/officeDocument/2006/relationships" id="262" r:id="R0b1221906a6a40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5caa5162f143bf" /><Relationship Type="http://schemas.openxmlformats.org/officeDocument/2006/relationships/slide" Target="/ppt/slides/slide1.xml" Id="R0e1a2444a90c41b2" /><Relationship Type="http://schemas.openxmlformats.org/officeDocument/2006/relationships/slide" Target="/ppt/slides/slide2.xml" Id="Rb9ff642786a94e9f" /><Relationship Type="http://schemas.openxmlformats.org/officeDocument/2006/relationships/slide" Target="/ppt/slides/slide3.xml" Id="R6b8df7b33bed4530" /><Relationship Type="http://schemas.openxmlformats.org/officeDocument/2006/relationships/slide" Target="/ppt/slides/slide4.xml" Id="R4312ae86eff041d7" /><Relationship Type="http://schemas.openxmlformats.org/officeDocument/2006/relationships/slide" Target="/ppt/slides/slide5.xml" Id="R5f101598e7a04d0f" /><Relationship Type="http://schemas.openxmlformats.org/officeDocument/2006/relationships/slide" Target="/ppt/slides/slide6.xml" Id="R9ff4e181cc944994" /><Relationship Type="http://schemas.openxmlformats.org/officeDocument/2006/relationships/slide" Target="/ppt/slides/slide7.xml" Id="R0b1221906a6a40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dcd944eec34a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ec6da9a274b7b" /><Relationship Type="http://schemas.openxmlformats.org/officeDocument/2006/relationships/theme" Target="/ppt/slideMasters/theme/theme1.xml" Id="R1784c674470c46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dec6da9a274b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3d084c8b940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1881139c142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41ccdfd38645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3210d5a1f44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9b4a00d5b40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9e3f289aa4f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435c34a4948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 HALVORSEN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 HALVORSEN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HALVORSEN ARKITEKTER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 HALVORSEN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 HALVORSEN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 HALVORSEN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30 923 458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345 204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511 991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8 307 831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16 070 081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 HALVORSEN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EIKREM RYNNING-TØNNESEN  –  39,9 %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SAGENE MODELLVERKSTED AS  –  28,9 %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SAGENE MODELLVERKSTED AS  –  26,3 %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ASGEIR STORDAL  –  4,9 %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 HALVORSEN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Rosenborggata 19A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23 38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ledelsen@sh-arkitekter.no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www.steinhalvorsenarkitekter.no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976 842 006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 HALVORSEN ARKITEKTER AS</a:t>
            </a:r>
          </a:p>
        </p:txBody>
      </p:sp>
    </p:spTree>
  </p:cSld>
  <p:clrMapOvr>
    <a:masterClrMapping xmlns:a="http://schemas.openxmlformats.org/drawingml/2006/main"/>
  </p:clrMapOvr>
</p:sld>
</file>