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984b61903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b6437cea34117"/>
  </p:sldMasterIdLst>
  <p:sldIdLst>
    <p:sldId xmlns:r="http://schemas.openxmlformats.org/officeDocument/2006/relationships" id="256" r:id="Rb7ceec8bdeed41d3"/>
    <p:sldId xmlns:r="http://schemas.openxmlformats.org/officeDocument/2006/relationships" id="257" r:id="R8cea30baac8b420a"/>
    <p:sldId xmlns:r="http://schemas.openxmlformats.org/officeDocument/2006/relationships" id="258" r:id="R3b748cdddd5f43b7"/>
    <p:sldId xmlns:r="http://schemas.openxmlformats.org/officeDocument/2006/relationships" id="259" r:id="R28be38b6f9f1489b"/>
    <p:sldId xmlns:r="http://schemas.openxmlformats.org/officeDocument/2006/relationships" id="260" r:id="R6e5fb41bbc8843da"/>
    <p:sldId xmlns:r="http://schemas.openxmlformats.org/officeDocument/2006/relationships" id="261" r:id="Rb335a60d73e3458a"/>
    <p:sldId xmlns:r="http://schemas.openxmlformats.org/officeDocument/2006/relationships" id="262" r:id="R7c1874393abb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b6437cea34117" /><Relationship Type="http://schemas.openxmlformats.org/officeDocument/2006/relationships/slide" Target="/ppt/slides/slide1.xml" Id="Rb7ceec8bdeed41d3" /><Relationship Type="http://schemas.openxmlformats.org/officeDocument/2006/relationships/slide" Target="/ppt/slides/slide2.xml" Id="R8cea30baac8b420a" /><Relationship Type="http://schemas.openxmlformats.org/officeDocument/2006/relationships/slide" Target="/ppt/slides/slide3.xml" Id="R3b748cdddd5f43b7" /><Relationship Type="http://schemas.openxmlformats.org/officeDocument/2006/relationships/slide" Target="/ppt/slides/slide4.xml" Id="R28be38b6f9f1489b" /><Relationship Type="http://schemas.openxmlformats.org/officeDocument/2006/relationships/slide" Target="/ppt/slides/slide5.xml" Id="R6e5fb41bbc8843da" /><Relationship Type="http://schemas.openxmlformats.org/officeDocument/2006/relationships/slide" Target="/ppt/slides/slide6.xml" Id="Rb335a60d73e3458a" /><Relationship Type="http://schemas.openxmlformats.org/officeDocument/2006/relationships/slide" Target="/ppt/slides/slide7.xml" Id="R7c1874393abb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fc047e354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0dfe92e744dbf" /><Relationship Type="http://schemas.openxmlformats.org/officeDocument/2006/relationships/theme" Target="/ppt/slideMasters/theme/theme1.xml" Id="Re15cfcc87fb5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0dfe92e744d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cf181b19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6bafdb517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980ebc5a7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2174839e1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4f511359f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4f87721ad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8ca5af347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1 398 152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DONS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Holmenfaret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