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16505a0e7248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0d87a0337942cf"/>
  </p:sldMasterIdLst>
  <p:sldIdLst>
    <p:sldId xmlns:r="http://schemas.openxmlformats.org/officeDocument/2006/relationships" id="256" r:id="R13976a4d78dc4da8"/>
    <p:sldId xmlns:r="http://schemas.openxmlformats.org/officeDocument/2006/relationships" id="257" r:id="Re40d378836294b39"/>
    <p:sldId xmlns:r="http://schemas.openxmlformats.org/officeDocument/2006/relationships" id="258" r:id="Rb77fef3579a7485c"/>
    <p:sldId xmlns:r="http://schemas.openxmlformats.org/officeDocument/2006/relationships" id="259" r:id="Ra66ee2dcb8a4400b"/>
    <p:sldId xmlns:r="http://schemas.openxmlformats.org/officeDocument/2006/relationships" id="260" r:id="R49252ee9394148cf"/>
    <p:sldId xmlns:r="http://schemas.openxmlformats.org/officeDocument/2006/relationships" id="261" r:id="R10944d21b27b45b3"/>
    <p:sldId xmlns:r="http://schemas.openxmlformats.org/officeDocument/2006/relationships" id="262" r:id="R7249ba76e5294c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0d87a0337942cf" /><Relationship Type="http://schemas.openxmlformats.org/officeDocument/2006/relationships/slide" Target="/ppt/slides/slide1.xml" Id="R13976a4d78dc4da8" /><Relationship Type="http://schemas.openxmlformats.org/officeDocument/2006/relationships/slide" Target="/ppt/slides/slide2.xml" Id="Re40d378836294b39" /><Relationship Type="http://schemas.openxmlformats.org/officeDocument/2006/relationships/slide" Target="/ppt/slides/slide3.xml" Id="Rb77fef3579a7485c" /><Relationship Type="http://schemas.openxmlformats.org/officeDocument/2006/relationships/slide" Target="/ppt/slides/slide4.xml" Id="Ra66ee2dcb8a4400b" /><Relationship Type="http://schemas.openxmlformats.org/officeDocument/2006/relationships/slide" Target="/ppt/slides/slide5.xml" Id="R49252ee9394148cf" /><Relationship Type="http://schemas.openxmlformats.org/officeDocument/2006/relationships/slide" Target="/ppt/slides/slide6.xml" Id="R10944d21b27b45b3" /><Relationship Type="http://schemas.openxmlformats.org/officeDocument/2006/relationships/slide" Target="/ppt/slides/slide7.xml" Id="R7249ba76e5294c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a1b2b085d44f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6f9f7adec498b" /><Relationship Type="http://schemas.openxmlformats.org/officeDocument/2006/relationships/theme" Target="/ppt/slideMasters/theme/theme1.xml" Id="R4c3343ecbd8e4c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46f9f7adec49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80984bafd49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1a970d0324a5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5dffca99946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de951b0bc64a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620948c8545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81a5caddba40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c38a209c948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IA SUNDE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IA SUNDE HOLDING AS ble etablert [år] og holder til i Vassenden.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−1 121 860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−630 487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1 365 772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IVAR ARNULV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 SUNDE HOLDING AS  –  14,0 %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IVAR  –  6,0 %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Hjelmbrekkevegen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6847 Vassenden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IA SUNDE HOLDING AS</a:t>
            </a:r>
          </a:p>
        </p:txBody>
      </p:sp>
    </p:spTree>
  </p:cSld>
  <p:clrMapOvr>
    <a:masterClrMapping xmlns:a="http://schemas.openxmlformats.org/drawingml/2006/main"/>
  </p:clrMapOvr>
</p:sld>
</file>