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8faa7a87f84a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1fc34b10d44c6e"/>
  </p:sldMasterIdLst>
  <p:sldIdLst>
    <p:sldId xmlns:r="http://schemas.openxmlformats.org/officeDocument/2006/relationships" id="256" r:id="Re01f5d92cd0d4a38"/>
    <p:sldId xmlns:r="http://schemas.openxmlformats.org/officeDocument/2006/relationships" id="257" r:id="Rabf69c05e6774f0b"/>
    <p:sldId xmlns:r="http://schemas.openxmlformats.org/officeDocument/2006/relationships" id="258" r:id="Ra7458cfbc94d4f83"/>
    <p:sldId xmlns:r="http://schemas.openxmlformats.org/officeDocument/2006/relationships" id="259" r:id="Rbb996b0ccc9c4317"/>
    <p:sldId xmlns:r="http://schemas.openxmlformats.org/officeDocument/2006/relationships" id="260" r:id="Re2f6f091740a40e4"/>
    <p:sldId xmlns:r="http://schemas.openxmlformats.org/officeDocument/2006/relationships" id="261" r:id="R2e89b6f992ef40b2"/>
    <p:sldId xmlns:r="http://schemas.openxmlformats.org/officeDocument/2006/relationships" id="262" r:id="Re5ef458a0fb347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1fc34b10d44c6e" /><Relationship Type="http://schemas.openxmlformats.org/officeDocument/2006/relationships/slide" Target="/ppt/slides/slide1.xml" Id="Re01f5d92cd0d4a38" /><Relationship Type="http://schemas.openxmlformats.org/officeDocument/2006/relationships/slide" Target="/ppt/slides/slide2.xml" Id="Rabf69c05e6774f0b" /><Relationship Type="http://schemas.openxmlformats.org/officeDocument/2006/relationships/slide" Target="/ppt/slides/slide3.xml" Id="Ra7458cfbc94d4f83" /><Relationship Type="http://schemas.openxmlformats.org/officeDocument/2006/relationships/slide" Target="/ppt/slides/slide4.xml" Id="Rbb996b0ccc9c4317" /><Relationship Type="http://schemas.openxmlformats.org/officeDocument/2006/relationships/slide" Target="/ppt/slides/slide5.xml" Id="Re2f6f091740a40e4" /><Relationship Type="http://schemas.openxmlformats.org/officeDocument/2006/relationships/slide" Target="/ppt/slides/slide6.xml" Id="R2e89b6f992ef40b2" /><Relationship Type="http://schemas.openxmlformats.org/officeDocument/2006/relationships/slide" Target="/ppt/slides/slide7.xml" Id="Re5ef458a0fb347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d2a3ce1e9444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159fca0b64f45" /><Relationship Type="http://schemas.openxmlformats.org/officeDocument/2006/relationships/theme" Target="/ppt/slideMasters/theme/theme1.xml" Id="Rad984e394b714a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e159fca0b64f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52252d8b64e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f258ddc864f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30d2e2ee94d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bfc5a01a14d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19b68592343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7e4e82a8a43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79c94f27345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&amp; LAFT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&amp; LAFT EIENDOM AS ble etablert [år] og holder til i Leira I Valdres.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1 050 900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440 633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229 621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1 990 598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4 385 514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LAGRUD STEINAR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 GJERMUND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VALDRESFJELLA HUS-OG HYTTEBYGG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Sylvsmedvegen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2920 Leira I Valdres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stlagr@online.no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976 908 821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