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0c8067150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905430ce04d75"/>
  </p:sldMasterIdLst>
  <p:sldIdLst>
    <p:sldId xmlns:r="http://schemas.openxmlformats.org/officeDocument/2006/relationships" id="256" r:id="R93d5d1a4886e4ec7"/>
    <p:sldId xmlns:r="http://schemas.openxmlformats.org/officeDocument/2006/relationships" id="257" r:id="Ref085ae9f2864f88"/>
    <p:sldId xmlns:r="http://schemas.openxmlformats.org/officeDocument/2006/relationships" id="258" r:id="R19afeef56ca64410"/>
    <p:sldId xmlns:r="http://schemas.openxmlformats.org/officeDocument/2006/relationships" id="259" r:id="R432b684be08b4e3c"/>
    <p:sldId xmlns:r="http://schemas.openxmlformats.org/officeDocument/2006/relationships" id="260" r:id="R27f1f9830e4c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905430ce04d75" /><Relationship Type="http://schemas.openxmlformats.org/officeDocument/2006/relationships/slide" Target="/ppt/slides/slide1.xml" Id="R93d5d1a4886e4ec7" /><Relationship Type="http://schemas.openxmlformats.org/officeDocument/2006/relationships/slide" Target="/ppt/slides/slide2.xml" Id="Ref085ae9f2864f88" /><Relationship Type="http://schemas.openxmlformats.org/officeDocument/2006/relationships/slide" Target="/ppt/slides/slide3.xml" Id="R19afeef56ca64410" /><Relationship Type="http://schemas.openxmlformats.org/officeDocument/2006/relationships/slide" Target="/ppt/slides/slide4.xml" Id="R432b684be08b4e3c" /><Relationship Type="http://schemas.openxmlformats.org/officeDocument/2006/relationships/slide" Target="/ppt/slides/slide5.xml" Id="R27f1f9830e4c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b59933168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e8a7618604014" /><Relationship Type="http://schemas.openxmlformats.org/officeDocument/2006/relationships/theme" Target="/ppt/slideMasters/theme/theme1.xml" Id="R75327ba1d554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e8a761860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f5d1bc2fa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708da2b08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c31dce85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7c173349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fdafe654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